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1.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1.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7.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6" r:id="rId1"/>
  </p:sldMasterIdLst>
  <p:notesMasterIdLst>
    <p:notesMasterId r:id="rId121"/>
  </p:notesMasterIdLst>
  <p:sldIdLst>
    <p:sldId id="257" r:id="rId2"/>
    <p:sldId id="261" r:id="rId3"/>
    <p:sldId id="262" r:id="rId4"/>
    <p:sldId id="2042" r:id="rId5"/>
    <p:sldId id="260" r:id="rId6"/>
    <p:sldId id="279" r:id="rId7"/>
    <p:sldId id="2048" r:id="rId8"/>
    <p:sldId id="276" r:id="rId9"/>
    <p:sldId id="277" r:id="rId10"/>
    <p:sldId id="280" r:id="rId11"/>
    <p:sldId id="281" r:id="rId12"/>
    <p:sldId id="283" r:id="rId13"/>
    <p:sldId id="282" r:id="rId14"/>
    <p:sldId id="284" r:id="rId15"/>
    <p:sldId id="316" r:id="rId16"/>
    <p:sldId id="317" r:id="rId17"/>
    <p:sldId id="318" r:id="rId18"/>
    <p:sldId id="319" r:id="rId19"/>
    <p:sldId id="285" r:id="rId20"/>
    <p:sldId id="286" r:id="rId21"/>
    <p:sldId id="287" r:id="rId22"/>
    <p:sldId id="288" r:id="rId23"/>
    <p:sldId id="290" r:id="rId24"/>
    <p:sldId id="289" r:id="rId25"/>
    <p:sldId id="291" r:id="rId26"/>
    <p:sldId id="293" r:id="rId27"/>
    <p:sldId id="292" r:id="rId28"/>
    <p:sldId id="294" r:id="rId29"/>
    <p:sldId id="295" r:id="rId30"/>
    <p:sldId id="296" r:id="rId31"/>
    <p:sldId id="297" r:id="rId32"/>
    <p:sldId id="298" r:id="rId33"/>
    <p:sldId id="299" r:id="rId34"/>
    <p:sldId id="301" r:id="rId35"/>
    <p:sldId id="300" r:id="rId36"/>
    <p:sldId id="302" r:id="rId37"/>
    <p:sldId id="303" r:id="rId38"/>
    <p:sldId id="304" r:id="rId39"/>
    <p:sldId id="305" r:id="rId40"/>
    <p:sldId id="306" r:id="rId41"/>
    <p:sldId id="308" r:id="rId42"/>
    <p:sldId id="307" r:id="rId43"/>
    <p:sldId id="309" r:id="rId44"/>
    <p:sldId id="310" r:id="rId45"/>
    <p:sldId id="311" r:id="rId46"/>
    <p:sldId id="313" r:id="rId47"/>
    <p:sldId id="314" r:id="rId48"/>
    <p:sldId id="312" r:id="rId49"/>
    <p:sldId id="2057" r:id="rId50"/>
    <p:sldId id="2056" r:id="rId51"/>
    <p:sldId id="2058" r:id="rId52"/>
    <p:sldId id="2054" r:id="rId53"/>
    <p:sldId id="2055" r:id="rId54"/>
    <p:sldId id="2053" r:id="rId55"/>
    <p:sldId id="329" r:id="rId56"/>
    <p:sldId id="336" r:id="rId57"/>
    <p:sldId id="338" r:id="rId58"/>
    <p:sldId id="337" r:id="rId59"/>
    <p:sldId id="2059" r:id="rId60"/>
    <p:sldId id="2060" r:id="rId61"/>
    <p:sldId id="2061" r:id="rId62"/>
    <p:sldId id="266" r:id="rId63"/>
    <p:sldId id="267" r:id="rId64"/>
    <p:sldId id="2062" r:id="rId65"/>
    <p:sldId id="2064" r:id="rId66"/>
    <p:sldId id="2066" r:id="rId67"/>
    <p:sldId id="2065" r:id="rId68"/>
    <p:sldId id="2067" r:id="rId69"/>
    <p:sldId id="269" r:id="rId70"/>
    <p:sldId id="2068" r:id="rId71"/>
    <p:sldId id="2069" r:id="rId72"/>
    <p:sldId id="2070" r:id="rId73"/>
    <p:sldId id="2071" r:id="rId74"/>
    <p:sldId id="2072" r:id="rId75"/>
    <p:sldId id="2073" r:id="rId76"/>
    <p:sldId id="2074" r:id="rId77"/>
    <p:sldId id="271" r:id="rId78"/>
    <p:sldId id="272" r:id="rId79"/>
    <p:sldId id="2075" r:id="rId80"/>
    <p:sldId id="270" r:id="rId81"/>
    <p:sldId id="2076" r:id="rId82"/>
    <p:sldId id="2077" r:id="rId83"/>
    <p:sldId id="2079" r:id="rId84"/>
    <p:sldId id="2080" r:id="rId85"/>
    <p:sldId id="2081" r:id="rId86"/>
    <p:sldId id="2082" r:id="rId87"/>
    <p:sldId id="2083" r:id="rId88"/>
    <p:sldId id="2078" r:id="rId89"/>
    <p:sldId id="2084" r:id="rId90"/>
    <p:sldId id="2085" r:id="rId91"/>
    <p:sldId id="2044" r:id="rId92"/>
    <p:sldId id="2086" r:id="rId93"/>
    <p:sldId id="331" r:id="rId94"/>
    <p:sldId id="2087" r:id="rId95"/>
    <p:sldId id="2088" r:id="rId96"/>
    <p:sldId id="2043" r:id="rId97"/>
    <p:sldId id="2090" r:id="rId98"/>
    <p:sldId id="2091" r:id="rId99"/>
    <p:sldId id="2092" r:id="rId100"/>
    <p:sldId id="2094" r:id="rId101"/>
    <p:sldId id="2097" r:id="rId102"/>
    <p:sldId id="330" r:id="rId103"/>
    <p:sldId id="2098" r:id="rId104"/>
    <p:sldId id="2099" r:id="rId105"/>
    <p:sldId id="2096" r:id="rId106"/>
    <p:sldId id="2095" r:id="rId107"/>
    <p:sldId id="2100" r:id="rId108"/>
    <p:sldId id="2101" r:id="rId109"/>
    <p:sldId id="2102" r:id="rId110"/>
    <p:sldId id="2046" r:id="rId111"/>
    <p:sldId id="320" r:id="rId112"/>
    <p:sldId id="2051" r:id="rId113"/>
    <p:sldId id="332" r:id="rId114"/>
    <p:sldId id="2103" r:id="rId115"/>
    <p:sldId id="2047" r:id="rId116"/>
    <p:sldId id="2050" r:id="rId117"/>
    <p:sldId id="275" r:id="rId118"/>
    <p:sldId id="274" r:id="rId119"/>
    <p:sldId id="2041"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7AB7D4-8F23-4765-AA49-9DAE9D6A2B22}">
          <p14:sldIdLst>
            <p14:sldId id="257"/>
            <p14:sldId id="261"/>
            <p14:sldId id="262"/>
          </p14:sldIdLst>
        </p14:section>
        <p14:section name=".NET 6" id="{DDC52B54-A7AB-437C-9C0D-3161A34D6C37}">
          <p14:sldIdLst>
            <p14:sldId id="2042"/>
            <p14:sldId id="260"/>
            <p14:sldId id="279"/>
            <p14:sldId id="2048"/>
            <p14:sldId id="276"/>
            <p14:sldId id="277"/>
            <p14:sldId id="280"/>
            <p14:sldId id="281"/>
            <p14:sldId id="283"/>
            <p14:sldId id="282"/>
            <p14:sldId id="284"/>
            <p14:sldId id="316"/>
            <p14:sldId id="317"/>
            <p14:sldId id="318"/>
            <p14:sldId id="319"/>
            <p14:sldId id="285"/>
            <p14:sldId id="286"/>
            <p14:sldId id="287"/>
            <p14:sldId id="288"/>
            <p14:sldId id="290"/>
            <p14:sldId id="289"/>
            <p14:sldId id="291"/>
            <p14:sldId id="293"/>
            <p14:sldId id="292"/>
            <p14:sldId id="294"/>
            <p14:sldId id="295"/>
            <p14:sldId id="296"/>
            <p14:sldId id="297"/>
            <p14:sldId id="298"/>
            <p14:sldId id="299"/>
            <p14:sldId id="301"/>
            <p14:sldId id="300"/>
            <p14:sldId id="302"/>
            <p14:sldId id="303"/>
            <p14:sldId id="304"/>
            <p14:sldId id="305"/>
            <p14:sldId id="306"/>
            <p14:sldId id="308"/>
            <p14:sldId id="307"/>
            <p14:sldId id="309"/>
            <p14:sldId id="310"/>
            <p14:sldId id="311"/>
            <p14:sldId id="313"/>
            <p14:sldId id="314"/>
            <p14:sldId id="312"/>
          </p14:sldIdLst>
        </p14:section>
        <p14:section name="ASP.NET Core Fundementals" id="{BB0F5DBF-6C2B-0A41-9C63-5C9EC3AE181F}">
          <p14:sldIdLst>
            <p14:sldId id="2057"/>
            <p14:sldId id="2056"/>
          </p14:sldIdLst>
        </p14:section>
        <p14:section name="ASP.NET Core - Program.cs" id="{DFE69CD6-E5D3-4BA0-9544-E92C768A2059}">
          <p14:sldIdLst>
            <p14:sldId id="2058"/>
            <p14:sldId id="2054"/>
            <p14:sldId id="2055"/>
          </p14:sldIdLst>
        </p14:section>
        <p14:section name="ASP.NET Core - Dependency Injection" id="{45237322-022E-4739-A377-D64A404E1225}">
          <p14:sldIdLst>
            <p14:sldId id="2053"/>
            <p14:sldId id="329"/>
            <p14:sldId id="336"/>
            <p14:sldId id="338"/>
            <p14:sldId id="337"/>
            <p14:sldId id="2059"/>
            <p14:sldId id="2060"/>
          </p14:sldIdLst>
        </p14:section>
        <p14:section name="ASP.NET Core - Middleware" id="{3517D35F-A3F7-1147-BE24-EE831E60FB53}">
          <p14:sldIdLst>
            <p14:sldId id="2061"/>
            <p14:sldId id="266"/>
            <p14:sldId id="267"/>
            <p14:sldId id="2062"/>
            <p14:sldId id="2064"/>
          </p14:sldIdLst>
        </p14:section>
        <p14:section name="ASP.NET Core - Hosts" id="{A4A81F0D-883A-49FF-9CAC-A85598230DF6}">
          <p14:sldIdLst>
            <p14:sldId id="2066"/>
            <p14:sldId id="2065"/>
          </p14:sldIdLst>
        </p14:section>
        <p14:section name="ASP.NET Core - Configuration" id="{CB284638-50C1-B345-B95A-994EE6A310B6}">
          <p14:sldIdLst>
            <p14:sldId id="2067"/>
            <p14:sldId id="269"/>
            <p14:sldId id="2068"/>
          </p14:sldIdLst>
        </p14:section>
        <p14:section name="ASP.NET Core - Environments" id="{1172D517-D6B6-674F-B866-FCC9E0B042C9}">
          <p14:sldIdLst>
            <p14:sldId id="2069"/>
            <p14:sldId id="2070"/>
            <p14:sldId id="2071"/>
            <p14:sldId id="2072"/>
            <p14:sldId id="2073"/>
          </p14:sldIdLst>
        </p14:section>
        <p14:section name="ASP.NET Core - Logging" id="{D3866569-4A2C-514A-ABE4-B69D2B7C10E2}">
          <p14:sldIdLst>
            <p14:sldId id="2074"/>
            <p14:sldId id="271"/>
            <p14:sldId id="272"/>
            <p14:sldId id="2075"/>
            <p14:sldId id="270"/>
            <p14:sldId id="2076"/>
          </p14:sldIdLst>
        </p14:section>
        <p14:section name="ASP.NET Core - Routing" id="{036B5539-E4D9-D84C-9AF3-937B0AFC506D}">
          <p14:sldIdLst>
            <p14:sldId id="2077"/>
            <p14:sldId id="2079"/>
            <p14:sldId id="2080"/>
            <p14:sldId id="2081"/>
            <p14:sldId id="2082"/>
            <p14:sldId id="2083"/>
          </p14:sldIdLst>
        </p14:section>
        <p14:section name="ASP.NET Core - Exception Handling" id="{B4712539-1424-F742-9C71-C1F0BD2B86D2}">
          <p14:sldIdLst>
            <p14:sldId id="2078"/>
            <p14:sldId id="2084"/>
            <p14:sldId id="2085"/>
          </p14:sldIdLst>
        </p14:section>
        <p14:section name="Web App" id="{2BB1274D-5FAD-43E4-ACC2-A13172150042}">
          <p14:sldIdLst>
            <p14:sldId id="2044"/>
            <p14:sldId id="2086"/>
            <p14:sldId id="331"/>
            <p14:sldId id="2087"/>
            <p14:sldId id="2088"/>
          </p14:sldIdLst>
        </p14:section>
        <p14:section name="Web API" id="{F4BC9A12-39DC-4671-8D54-89E0AAB9FB94}">
          <p14:sldIdLst>
            <p14:sldId id="2043"/>
          </p14:sldIdLst>
        </p14:section>
        <p14:section name="Web API - Minimal APIs" id="{DE810558-D8B3-814C-AB84-F3D267F4D7C5}">
          <p14:sldIdLst>
            <p14:sldId id="2090"/>
            <p14:sldId id="2091"/>
            <p14:sldId id="2092"/>
          </p14:sldIdLst>
        </p14:section>
        <p14:section name="Web API - Controllers" id="{DAAC2D68-4B78-F741-BD0A-0D50134B41AC}">
          <p14:sldIdLst>
            <p14:sldId id="2094"/>
            <p14:sldId id="2097"/>
          </p14:sldIdLst>
        </p14:section>
        <p14:section name="Web API - CRUD" id="{DC1B7085-2030-469D-8DBE-A21C27A7FF97}">
          <p14:sldIdLst>
            <p14:sldId id="330"/>
            <p14:sldId id="2098"/>
            <p14:sldId id="2099"/>
            <p14:sldId id="2096"/>
          </p14:sldIdLst>
        </p14:section>
        <p14:section name="Web API - Swagger" id="{A5008F0E-5B9C-7D44-961D-9C38EDF0617A}">
          <p14:sldIdLst>
            <p14:sldId id="2095"/>
            <p14:sldId id="2100"/>
            <p14:sldId id="2101"/>
            <p14:sldId id="2102"/>
          </p14:sldIdLst>
        </p14:section>
        <p14:section name="Hands On Lab" id="{26C1FAB0-B029-4D3A-9F8F-67A4C0A4B117}">
          <p14:sldIdLst>
            <p14:sldId id="2046"/>
            <p14:sldId id="320"/>
            <p14:sldId id="2051"/>
            <p14:sldId id="332"/>
            <p14:sldId id="2103"/>
          </p14:sldIdLst>
        </p14:section>
        <p14:section name="Debugging Tips &amp; Tricks" id="{1860A5F4-D65C-4CF9-A647-91D950F9542C}">
          <p14:sldIdLst>
            <p14:sldId id="2047"/>
            <p14:sldId id="2050"/>
          </p14:sldIdLst>
        </p14:section>
        <p14:section name="Wrapup" id="{E5F13E31-84FA-4AB9-B04E-0694FF53EF0C}">
          <p14:sldIdLst>
            <p14:sldId id="275"/>
            <p14:sldId id="274"/>
            <p14:sldId id="20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FDA22A-4F0F-4381-BEC4-A8B92FE7B4D4}" v="123" dt="2023-07-08T21:52:01.987"/>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75238" autoAdjust="0"/>
  </p:normalViewPr>
  <p:slideViewPr>
    <p:cSldViewPr snapToGrid="0" snapToObjects="1">
      <p:cViewPr varScale="1">
        <p:scale>
          <a:sx n="79" d="100"/>
          <a:sy n="79" d="100"/>
        </p:scale>
        <p:origin x="1788" y="96"/>
      </p:cViewPr>
      <p:guideLst/>
    </p:cSldViewPr>
  </p:slideViewPr>
  <p:notesTextViewPr>
    <p:cViewPr>
      <p:scale>
        <a:sx n="1" d="1"/>
        <a:sy n="1" d="1"/>
      </p:scale>
      <p:origin x="0" y="0"/>
    </p:cViewPr>
  </p:notesTextViewPr>
  <p:sorterViewPr>
    <p:cViewPr>
      <p:scale>
        <a:sx n="100" d="100"/>
        <a:sy n="100" d="100"/>
      </p:scale>
      <p:origin x="0" y="-3931"/>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Guadagno" userId="406ee4c95978c038" providerId="LiveId" clId="{4F6DD8B7-46FB-8C4E-9289-54DE19F1205D}"/>
    <pc:docChg chg="delSld delSection modSection">
      <pc:chgData name="Joseph Guadagno" userId="406ee4c95978c038" providerId="LiveId" clId="{4F6DD8B7-46FB-8C4E-9289-54DE19F1205D}" dt="2019-11-15T19:37:58.072" v="17" actId="17853"/>
      <pc:docMkLst>
        <pc:docMk/>
      </pc:docMkLst>
      <pc:sldChg chg="del">
        <pc:chgData name="Joseph Guadagno" userId="406ee4c95978c038" providerId="LiveId" clId="{4F6DD8B7-46FB-8C4E-9289-54DE19F1205D}" dt="2019-11-15T19:37:49.257" v="16" actId="2696"/>
        <pc:sldMkLst>
          <pc:docMk/>
          <pc:sldMk cId="1585576539" sldId="266"/>
        </pc:sldMkLst>
      </pc:sldChg>
      <pc:sldChg chg="del">
        <pc:chgData name="Joseph Guadagno" userId="406ee4c95978c038" providerId="LiveId" clId="{4F6DD8B7-46FB-8C4E-9289-54DE19F1205D}" dt="2019-11-15T19:37:49.205" v="11" actId="2696"/>
        <pc:sldMkLst>
          <pc:docMk/>
          <pc:sldMk cId="1626947578" sldId="294"/>
        </pc:sldMkLst>
      </pc:sldChg>
      <pc:sldChg chg="del">
        <pc:chgData name="Joseph Guadagno" userId="406ee4c95978c038" providerId="LiveId" clId="{4F6DD8B7-46FB-8C4E-9289-54DE19F1205D}" dt="2019-11-15T19:37:49.224" v="13" actId="2696"/>
        <pc:sldMkLst>
          <pc:docMk/>
          <pc:sldMk cId="198666195" sldId="295"/>
        </pc:sldMkLst>
      </pc:sldChg>
      <pc:sldChg chg="del">
        <pc:chgData name="Joseph Guadagno" userId="406ee4c95978c038" providerId="LiveId" clId="{4F6DD8B7-46FB-8C4E-9289-54DE19F1205D}" dt="2019-11-15T19:37:49.243" v="14" actId="2696"/>
        <pc:sldMkLst>
          <pc:docMk/>
          <pc:sldMk cId="1793151927" sldId="296"/>
        </pc:sldMkLst>
      </pc:sldChg>
      <pc:sldChg chg="del">
        <pc:chgData name="Joseph Guadagno" userId="406ee4c95978c038" providerId="LiveId" clId="{4F6DD8B7-46FB-8C4E-9289-54DE19F1205D}" dt="2019-11-15T19:37:49.252" v="15" actId="2696"/>
        <pc:sldMkLst>
          <pc:docMk/>
          <pc:sldMk cId="606097837" sldId="298"/>
        </pc:sldMkLst>
      </pc:sldChg>
      <pc:sldChg chg="del">
        <pc:chgData name="Joseph Guadagno" userId="406ee4c95978c038" providerId="LiveId" clId="{4F6DD8B7-46FB-8C4E-9289-54DE19F1205D}" dt="2019-11-15T19:37:38.503" v="4" actId="2696"/>
        <pc:sldMkLst>
          <pc:docMk/>
          <pc:sldMk cId="7920660" sldId="299"/>
        </pc:sldMkLst>
      </pc:sldChg>
      <pc:sldChg chg="del">
        <pc:chgData name="Joseph Guadagno" userId="406ee4c95978c038" providerId="LiveId" clId="{4F6DD8B7-46FB-8C4E-9289-54DE19F1205D}" dt="2019-11-15T19:37:49.130" v="6" actId="2696"/>
        <pc:sldMkLst>
          <pc:docMk/>
          <pc:sldMk cId="3141380326" sldId="300"/>
        </pc:sldMkLst>
      </pc:sldChg>
      <pc:sldChg chg="del">
        <pc:chgData name="Joseph Guadagno" userId="406ee4c95978c038" providerId="LiveId" clId="{4F6DD8B7-46FB-8C4E-9289-54DE19F1205D}" dt="2019-11-15T19:37:49.138" v="7" actId="2696"/>
        <pc:sldMkLst>
          <pc:docMk/>
          <pc:sldMk cId="2197900821" sldId="301"/>
        </pc:sldMkLst>
      </pc:sldChg>
      <pc:sldChg chg="del">
        <pc:chgData name="Joseph Guadagno" userId="406ee4c95978c038" providerId="LiveId" clId="{4F6DD8B7-46FB-8C4E-9289-54DE19F1205D}" dt="2019-11-15T19:37:49.152" v="8" actId="2696"/>
        <pc:sldMkLst>
          <pc:docMk/>
          <pc:sldMk cId="4002863145" sldId="302"/>
        </pc:sldMkLst>
      </pc:sldChg>
      <pc:sldChg chg="del">
        <pc:chgData name="Joseph Guadagno" userId="406ee4c95978c038" providerId="LiveId" clId="{4F6DD8B7-46FB-8C4E-9289-54DE19F1205D}" dt="2019-11-15T19:37:49.210" v="12" actId="2696"/>
        <pc:sldMkLst>
          <pc:docMk/>
          <pc:sldMk cId="4043605381" sldId="303"/>
        </pc:sldMkLst>
      </pc:sldChg>
      <pc:sldChg chg="del">
        <pc:chgData name="Joseph Guadagno" userId="406ee4c95978c038" providerId="LiveId" clId="{4F6DD8B7-46FB-8C4E-9289-54DE19F1205D}" dt="2019-11-15T19:37:49.200" v="10" actId="2696"/>
        <pc:sldMkLst>
          <pc:docMk/>
          <pc:sldMk cId="1402761597" sldId="305"/>
        </pc:sldMkLst>
      </pc:sldChg>
      <pc:sldChg chg="del">
        <pc:chgData name="Joseph Guadagno" userId="406ee4c95978c038" providerId="LiveId" clId="{4F6DD8B7-46FB-8C4E-9289-54DE19F1205D}" dt="2019-11-15T19:37:38.501" v="3" actId="2696"/>
        <pc:sldMkLst>
          <pc:docMk/>
          <pc:sldMk cId="2050429386" sldId="306"/>
        </pc:sldMkLst>
      </pc:sldChg>
      <pc:sldChg chg="del">
        <pc:chgData name="Joseph Guadagno" userId="406ee4c95978c038" providerId="LiveId" clId="{4F6DD8B7-46FB-8C4E-9289-54DE19F1205D}" dt="2019-11-15T19:37:38.498" v="2" actId="2696"/>
        <pc:sldMkLst>
          <pc:docMk/>
          <pc:sldMk cId="1919582712" sldId="307"/>
        </pc:sldMkLst>
      </pc:sldChg>
      <pc:sldChg chg="del">
        <pc:chgData name="Joseph Guadagno" userId="406ee4c95978c038" providerId="LiveId" clId="{4F6DD8B7-46FB-8C4E-9289-54DE19F1205D}" dt="2019-11-15T19:37:38.496" v="1" actId="2696"/>
        <pc:sldMkLst>
          <pc:docMk/>
          <pc:sldMk cId="350371393" sldId="308"/>
        </pc:sldMkLst>
      </pc:sldChg>
      <pc:sldChg chg="del">
        <pc:chgData name="Joseph Guadagno" userId="406ee4c95978c038" providerId="LiveId" clId="{4F6DD8B7-46FB-8C4E-9289-54DE19F1205D}" dt="2019-11-15T19:37:38.492" v="0" actId="2696"/>
        <pc:sldMkLst>
          <pc:docMk/>
          <pc:sldMk cId="194112325" sldId="309"/>
        </pc:sldMkLst>
      </pc:sldChg>
      <pc:sldChg chg="del">
        <pc:chgData name="Joseph Guadagno" userId="406ee4c95978c038" providerId="LiveId" clId="{4F6DD8B7-46FB-8C4E-9289-54DE19F1205D}" dt="2019-11-15T19:37:49.195" v="9" actId="2696"/>
        <pc:sldMkLst>
          <pc:docMk/>
          <pc:sldMk cId="3945924062" sldId="312"/>
        </pc:sldMkLst>
      </pc:sldChg>
    </pc:docChg>
  </pc:docChgLst>
  <pc:docChgLst>
    <pc:chgData name="Joseph Guadagno" userId="406ee4c95978c038" providerId="LiveId" clId="{DF6B1E7E-10B2-4088-8FDF-C790DB1EDE40}"/>
    <pc:docChg chg="modSld">
      <pc:chgData name="Joseph Guadagno" userId="406ee4c95978c038" providerId="LiveId" clId="{DF6B1E7E-10B2-4088-8FDF-C790DB1EDE40}" dt="2021-09-19T15:06:58.515" v="14" actId="20577"/>
      <pc:docMkLst>
        <pc:docMk/>
      </pc:docMkLst>
      <pc:sldChg chg="modSp mod">
        <pc:chgData name="Joseph Guadagno" userId="406ee4c95978c038" providerId="LiveId" clId="{DF6B1E7E-10B2-4088-8FDF-C790DB1EDE40}" dt="2021-09-19T15:06:58.515" v="14" actId="20577"/>
        <pc:sldMkLst>
          <pc:docMk/>
          <pc:sldMk cId="2092239939" sldId="259"/>
        </pc:sldMkLst>
        <pc:spChg chg="mod">
          <ac:chgData name="Joseph Guadagno" userId="406ee4c95978c038" providerId="LiveId" clId="{DF6B1E7E-10B2-4088-8FDF-C790DB1EDE40}" dt="2021-09-19T15:06:58.515" v="14" actId="20577"/>
          <ac:spMkLst>
            <pc:docMk/>
            <pc:sldMk cId="2092239939" sldId="259"/>
            <ac:spMk id="3" creationId="{00000000-0000-0000-0000-000000000000}"/>
          </ac:spMkLst>
        </pc:spChg>
      </pc:sldChg>
    </pc:docChg>
  </pc:docChgLst>
  <pc:docChgLst>
    <pc:chgData name="Joseph Guadagno" userId="406ee4c95978c038" providerId="LiveId" clId="{76FDA22A-4F0F-4381-BEC4-A8B92FE7B4D4}"/>
    <pc:docChg chg="undo redo custSel addSld delSld modSld sldOrd addSection modSection">
      <pc:chgData name="Joseph Guadagno" userId="406ee4c95978c038" providerId="LiveId" clId="{76FDA22A-4F0F-4381-BEC4-A8B92FE7B4D4}" dt="2023-07-08T21:53:34.379" v="7374"/>
      <pc:docMkLst>
        <pc:docMk/>
      </pc:docMkLst>
      <pc:sldChg chg="modSp mod">
        <pc:chgData name="Joseph Guadagno" userId="406ee4c95978c038" providerId="LiveId" clId="{76FDA22A-4F0F-4381-BEC4-A8B92FE7B4D4}" dt="2023-07-04T19:23:32.830" v="969" actId="20577"/>
        <pc:sldMkLst>
          <pc:docMk/>
          <pc:sldMk cId="2584280759" sldId="257"/>
        </pc:sldMkLst>
        <pc:spChg chg="mod">
          <ac:chgData name="Joseph Guadagno" userId="406ee4c95978c038" providerId="LiveId" clId="{76FDA22A-4F0F-4381-BEC4-A8B92FE7B4D4}" dt="2023-07-04T19:23:32.830" v="969" actId="20577"/>
          <ac:spMkLst>
            <pc:docMk/>
            <pc:sldMk cId="2584280759" sldId="257"/>
            <ac:spMk id="9" creationId="{75510728-167E-72DB-0D88-5DDAF9A98E16}"/>
          </ac:spMkLst>
        </pc:spChg>
      </pc:sldChg>
      <pc:sldChg chg="add">
        <pc:chgData name="Joseph Guadagno" userId="406ee4c95978c038" providerId="LiveId" clId="{76FDA22A-4F0F-4381-BEC4-A8B92FE7B4D4}" dt="2023-07-04T03:22:08.792" v="346"/>
        <pc:sldMkLst>
          <pc:docMk/>
          <pc:sldMk cId="1379418795" sldId="260"/>
        </pc:sldMkLst>
      </pc:sldChg>
      <pc:sldChg chg="modSp modAnim">
        <pc:chgData name="Joseph Guadagno" userId="406ee4c95978c038" providerId="LiveId" clId="{76FDA22A-4F0F-4381-BEC4-A8B92FE7B4D4}" dt="2023-07-04T03:14:07.315" v="112"/>
        <pc:sldMkLst>
          <pc:docMk/>
          <pc:sldMk cId="1106233571" sldId="262"/>
        </pc:sldMkLst>
        <pc:spChg chg="mod">
          <ac:chgData name="Joseph Guadagno" userId="406ee4c95978c038" providerId="LiveId" clId="{76FDA22A-4F0F-4381-BEC4-A8B92FE7B4D4}" dt="2023-07-04T03:13:39.794" v="109" actId="12"/>
          <ac:spMkLst>
            <pc:docMk/>
            <pc:sldMk cId="1106233571" sldId="262"/>
            <ac:spMk id="3" creationId="{00000000-0000-0000-0000-000000000000}"/>
          </ac:spMkLst>
        </pc:spChg>
      </pc:sldChg>
      <pc:sldChg chg="modSp mod">
        <pc:chgData name="Joseph Guadagno" userId="406ee4c95978c038" providerId="LiveId" clId="{76FDA22A-4F0F-4381-BEC4-A8B92FE7B4D4}" dt="2023-07-05T23:30:35.912" v="3464" actId="1076"/>
        <pc:sldMkLst>
          <pc:docMk/>
          <pc:sldMk cId="961865958" sldId="266"/>
        </pc:sldMkLst>
        <pc:spChg chg="mod">
          <ac:chgData name="Joseph Guadagno" userId="406ee4c95978c038" providerId="LiveId" clId="{76FDA22A-4F0F-4381-BEC4-A8B92FE7B4D4}" dt="2023-07-05T23:28:16.900" v="3424" actId="20577"/>
          <ac:spMkLst>
            <pc:docMk/>
            <pc:sldMk cId="961865958" sldId="266"/>
            <ac:spMk id="2" creationId="{00000000-0000-0000-0000-000000000000}"/>
          </ac:spMkLst>
        </pc:spChg>
        <pc:picChg chg="mod">
          <ac:chgData name="Joseph Guadagno" userId="406ee4c95978c038" providerId="LiveId" clId="{76FDA22A-4F0F-4381-BEC4-A8B92FE7B4D4}" dt="2023-07-05T23:30:35.912" v="3464" actId="1076"/>
          <ac:picMkLst>
            <pc:docMk/>
            <pc:sldMk cId="961865958" sldId="266"/>
            <ac:picMk id="4" creationId="{00000000-0000-0000-0000-000000000000}"/>
          </ac:picMkLst>
        </pc:picChg>
      </pc:sldChg>
      <pc:sldChg chg="addSp delSp modSp mod modAnim modNotesTx">
        <pc:chgData name="Joseph Guadagno" userId="406ee4c95978c038" providerId="LiveId" clId="{76FDA22A-4F0F-4381-BEC4-A8B92FE7B4D4}" dt="2023-07-05T23:44:28.082" v="4063"/>
        <pc:sldMkLst>
          <pc:docMk/>
          <pc:sldMk cId="1585644012" sldId="269"/>
        </pc:sldMkLst>
        <pc:spChg chg="add del mod">
          <ac:chgData name="Joseph Guadagno" userId="406ee4c95978c038" providerId="LiveId" clId="{76FDA22A-4F0F-4381-BEC4-A8B92FE7B4D4}" dt="2023-07-05T23:42:40.093" v="4013"/>
          <ac:spMkLst>
            <pc:docMk/>
            <pc:sldMk cId="1585644012" sldId="269"/>
            <ac:spMk id="3" creationId="{00000000-0000-0000-0000-000000000000}"/>
          </ac:spMkLst>
        </pc:spChg>
        <pc:spChg chg="add del">
          <ac:chgData name="Joseph Guadagno" userId="406ee4c95978c038" providerId="LiveId" clId="{76FDA22A-4F0F-4381-BEC4-A8B92FE7B4D4}" dt="2023-07-05T23:42:23.017" v="4006"/>
          <ac:spMkLst>
            <pc:docMk/>
            <pc:sldMk cId="1585644012" sldId="269"/>
            <ac:spMk id="4" creationId="{9402187D-3558-B564-8478-B760305EC795}"/>
          </ac:spMkLst>
        </pc:spChg>
        <pc:spChg chg="add del mod">
          <ac:chgData name="Joseph Guadagno" userId="406ee4c95978c038" providerId="LiveId" clId="{76FDA22A-4F0F-4381-BEC4-A8B92FE7B4D4}" dt="2023-07-05T23:42:30.769" v="4009"/>
          <ac:spMkLst>
            <pc:docMk/>
            <pc:sldMk cId="1585644012" sldId="269"/>
            <ac:spMk id="5" creationId="{38AFA615-A6AE-63D0-3552-00C46C57AA8A}"/>
          </ac:spMkLst>
        </pc:spChg>
        <pc:spChg chg="add del mod">
          <ac:chgData name="Joseph Guadagno" userId="406ee4c95978c038" providerId="LiveId" clId="{76FDA22A-4F0F-4381-BEC4-A8B92FE7B4D4}" dt="2023-07-05T23:42:40.082" v="4011"/>
          <ac:spMkLst>
            <pc:docMk/>
            <pc:sldMk cId="1585644012" sldId="269"/>
            <ac:spMk id="6" creationId="{7D275CFE-D29B-A8AB-D23E-075D769F591F}"/>
          </ac:spMkLst>
        </pc:spChg>
      </pc:sldChg>
      <pc:sldChg chg="addSp delSp modSp mod ord">
        <pc:chgData name="Joseph Guadagno" userId="406ee4c95978c038" providerId="LiveId" clId="{76FDA22A-4F0F-4381-BEC4-A8B92FE7B4D4}" dt="2023-07-06T02:00:16.847" v="5050" actId="14734"/>
        <pc:sldMkLst>
          <pc:docMk/>
          <pc:sldMk cId="1408706778" sldId="270"/>
        </pc:sldMkLst>
        <pc:spChg chg="del">
          <ac:chgData name="Joseph Guadagno" userId="406ee4c95978c038" providerId="LiveId" clId="{76FDA22A-4F0F-4381-BEC4-A8B92FE7B4D4}" dt="2023-07-06T00:34:40.658" v="5037" actId="12084"/>
          <ac:spMkLst>
            <pc:docMk/>
            <pc:sldMk cId="1408706778" sldId="270"/>
            <ac:spMk id="3" creationId="{00000000-0000-0000-0000-000000000000}"/>
          </ac:spMkLst>
        </pc:spChg>
        <pc:spChg chg="add del mod">
          <ac:chgData name="Joseph Guadagno" userId="406ee4c95978c038" providerId="LiveId" clId="{76FDA22A-4F0F-4381-BEC4-A8B92FE7B4D4}" dt="2023-07-06T00:37:22.513" v="5044" actId="3680"/>
          <ac:spMkLst>
            <pc:docMk/>
            <pc:sldMk cId="1408706778" sldId="270"/>
            <ac:spMk id="6" creationId="{CB8B8F7A-D059-A849-D036-29C2E5E03073}"/>
          </ac:spMkLst>
        </pc:spChg>
        <pc:graphicFrameChg chg="add del mod">
          <ac:chgData name="Joseph Guadagno" userId="406ee4c95978c038" providerId="LiveId" clId="{76FDA22A-4F0F-4381-BEC4-A8B92FE7B4D4}" dt="2023-07-06T00:37:00.491" v="5043" actId="478"/>
          <ac:graphicFrameMkLst>
            <pc:docMk/>
            <pc:sldMk cId="1408706778" sldId="270"/>
            <ac:graphicFrameMk id="4" creationId="{83B6CAE8-1302-B2FB-B0A3-AAC0690A5F6E}"/>
          </ac:graphicFrameMkLst>
        </pc:graphicFrameChg>
        <pc:graphicFrameChg chg="add mod ord modGraphic">
          <ac:chgData name="Joseph Guadagno" userId="406ee4c95978c038" providerId="LiveId" clId="{76FDA22A-4F0F-4381-BEC4-A8B92FE7B4D4}" dt="2023-07-06T02:00:16.847" v="5050" actId="14734"/>
          <ac:graphicFrameMkLst>
            <pc:docMk/>
            <pc:sldMk cId="1408706778" sldId="270"/>
            <ac:graphicFrameMk id="7" creationId="{A831CDA4-E145-66D8-3FD5-20F1A3742121}"/>
          </ac:graphicFrameMkLst>
        </pc:graphicFrameChg>
      </pc:sldChg>
      <pc:sldChg chg="addSp delSp modSp mod ord modNotesTx">
        <pc:chgData name="Joseph Guadagno" userId="406ee4c95978c038" providerId="LiveId" clId="{76FDA22A-4F0F-4381-BEC4-A8B92FE7B4D4}" dt="2023-07-06T00:29:24.091" v="4983" actId="20577"/>
        <pc:sldMkLst>
          <pc:docMk/>
          <pc:sldMk cId="380922240" sldId="271"/>
        </pc:sldMkLst>
        <pc:spChg chg="del mod">
          <ac:chgData name="Joseph Guadagno" userId="406ee4c95978c038" providerId="LiveId" clId="{76FDA22A-4F0F-4381-BEC4-A8B92FE7B4D4}" dt="2023-07-06T00:28:12.098" v="4879" actId="12084"/>
          <ac:spMkLst>
            <pc:docMk/>
            <pc:sldMk cId="380922240" sldId="271"/>
            <ac:spMk id="3" creationId="{00000000-0000-0000-0000-000000000000}"/>
          </ac:spMkLst>
        </pc:spChg>
        <pc:graphicFrameChg chg="add mod modGraphic">
          <ac:chgData name="Joseph Guadagno" userId="406ee4c95978c038" providerId="LiveId" clId="{76FDA22A-4F0F-4381-BEC4-A8B92FE7B4D4}" dt="2023-07-06T00:28:34.646" v="4882" actId="403"/>
          <ac:graphicFrameMkLst>
            <pc:docMk/>
            <pc:sldMk cId="380922240" sldId="271"/>
            <ac:graphicFrameMk id="4" creationId="{4C806AEA-C625-2BA5-9F7F-BE0FE7757648}"/>
          </ac:graphicFrameMkLst>
        </pc:graphicFrameChg>
      </pc:sldChg>
      <pc:sldChg chg="addSp delSp modSp ord">
        <pc:chgData name="Joseph Guadagno" userId="406ee4c95978c038" providerId="LiveId" clId="{76FDA22A-4F0F-4381-BEC4-A8B92FE7B4D4}" dt="2023-07-06T02:02:17.285" v="5091" actId="20577"/>
        <pc:sldMkLst>
          <pc:docMk/>
          <pc:sldMk cId="1682871685" sldId="272"/>
        </pc:sldMkLst>
        <pc:spChg chg="del">
          <ac:chgData name="Joseph Guadagno" userId="406ee4c95978c038" providerId="LiveId" clId="{76FDA22A-4F0F-4381-BEC4-A8B92FE7B4D4}" dt="2023-07-06T00:29:51.955" v="4986" actId="12084"/>
          <ac:spMkLst>
            <pc:docMk/>
            <pc:sldMk cId="1682871685" sldId="272"/>
            <ac:spMk id="3" creationId="{00000000-0000-0000-0000-000000000000}"/>
          </ac:spMkLst>
        </pc:spChg>
        <pc:graphicFrameChg chg="add mod">
          <ac:chgData name="Joseph Guadagno" userId="406ee4c95978c038" providerId="LiveId" clId="{76FDA22A-4F0F-4381-BEC4-A8B92FE7B4D4}" dt="2023-07-06T02:02:17.285" v="5091" actId="20577"/>
          <ac:graphicFrameMkLst>
            <pc:docMk/>
            <pc:sldMk cId="1682871685" sldId="272"/>
            <ac:graphicFrameMk id="4" creationId="{76CD274E-42B8-D022-A893-7D14205496BB}"/>
          </ac:graphicFrameMkLst>
        </pc:graphicFrameChg>
      </pc:sldChg>
      <pc:sldChg chg="modSp mod">
        <pc:chgData name="Joseph Guadagno" userId="406ee4c95978c038" providerId="LiveId" clId="{76FDA22A-4F0F-4381-BEC4-A8B92FE7B4D4}" dt="2023-07-04T03:20:55.577" v="345" actId="20577"/>
        <pc:sldMkLst>
          <pc:docMk/>
          <pc:sldMk cId="1155650346" sldId="275"/>
        </pc:sldMkLst>
        <pc:graphicFrameChg chg="modGraphic">
          <ac:chgData name="Joseph Guadagno" userId="406ee4c95978c038" providerId="LiveId" clId="{76FDA22A-4F0F-4381-BEC4-A8B92FE7B4D4}" dt="2023-07-04T03:20:55.577" v="345" actId="20577"/>
          <ac:graphicFrameMkLst>
            <pc:docMk/>
            <pc:sldMk cId="1155650346" sldId="275"/>
            <ac:graphicFrameMk id="2" creationId="{D8E625FB-781C-2194-F29C-CFA30B2521F8}"/>
          </ac:graphicFrameMkLst>
        </pc:graphicFrameChg>
      </pc:sldChg>
      <pc:sldChg chg="add">
        <pc:chgData name="Joseph Guadagno" userId="406ee4c95978c038" providerId="LiveId" clId="{76FDA22A-4F0F-4381-BEC4-A8B92FE7B4D4}" dt="2023-07-04T03:22:08.792" v="346"/>
        <pc:sldMkLst>
          <pc:docMk/>
          <pc:sldMk cId="1817703731" sldId="276"/>
        </pc:sldMkLst>
      </pc:sldChg>
      <pc:sldChg chg="add">
        <pc:chgData name="Joseph Guadagno" userId="406ee4c95978c038" providerId="LiveId" clId="{76FDA22A-4F0F-4381-BEC4-A8B92FE7B4D4}" dt="2023-07-04T03:22:08.792" v="346"/>
        <pc:sldMkLst>
          <pc:docMk/>
          <pc:sldMk cId="2102887697" sldId="277"/>
        </pc:sldMkLst>
      </pc:sldChg>
      <pc:sldChg chg="add">
        <pc:chgData name="Joseph Guadagno" userId="406ee4c95978c038" providerId="LiveId" clId="{76FDA22A-4F0F-4381-BEC4-A8B92FE7B4D4}" dt="2023-07-04T03:22:08.792" v="346"/>
        <pc:sldMkLst>
          <pc:docMk/>
          <pc:sldMk cId="2800095552" sldId="279"/>
        </pc:sldMkLst>
      </pc:sldChg>
      <pc:sldChg chg="add">
        <pc:chgData name="Joseph Guadagno" userId="406ee4c95978c038" providerId="LiveId" clId="{76FDA22A-4F0F-4381-BEC4-A8B92FE7B4D4}" dt="2023-07-04T03:22:08.792" v="346"/>
        <pc:sldMkLst>
          <pc:docMk/>
          <pc:sldMk cId="952050457" sldId="280"/>
        </pc:sldMkLst>
      </pc:sldChg>
      <pc:sldChg chg="add">
        <pc:chgData name="Joseph Guadagno" userId="406ee4c95978c038" providerId="LiveId" clId="{76FDA22A-4F0F-4381-BEC4-A8B92FE7B4D4}" dt="2023-07-04T03:22:08.792" v="346"/>
        <pc:sldMkLst>
          <pc:docMk/>
          <pc:sldMk cId="2777476820" sldId="281"/>
        </pc:sldMkLst>
      </pc:sldChg>
      <pc:sldChg chg="add">
        <pc:chgData name="Joseph Guadagno" userId="406ee4c95978c038" providerId="LiveId" clId="{76FDA22A-4F0F-4381-BEC4-A8B92FE7B4D4}" dt="2023-07-04T03:22:08.792" v="346"/>
        <pc:sldMkLst>
          <pc:docMk/>
          <pc:sldMk cId="1935060466" sldId="282"/>
        </pc:sldMkLst>
      </pc:sldChg>
      <pc:sldChg chg="add">
        <pc:chgData name="Joseph Guadagno" userId="406ee4c95978c038" providerId="LiveId" clId="{76FDA22A-4F0F-4381-BEC4-A8B92FE7B4D4}" dt="2023-07-04T03:22:08.792" v="346"/>
        <pc:sldMkLst>
          <pc:docMk/>
          <pc:sldMk cId="1050173226" sldId="283"/>
        </pc:sldMkLst>
      </pc:sldChg>
      <pc:sldChg chg="add">
        <pc:chgData name="Joseph Guadagno" userId="406ee4c95978c038" providerId="LiveId" clId="{76FDA22A-4F0F-4381-BEC4-A8B92FE7B4D4}" dt="2023-07-04T03:22:08.792" v="346"/>
        <pc:sldMkLst>
          <pc:docMk/>
          <pc:sldMk cId="1497635943" sldId="284"/>
        </pc:sldMkLst>
      </pc:sldChg>
      <pc:sldChg chg="add">
        <pc:chgData name="Joseph Guadagno" userId="406ee4c95978c038" providerId="LiveId" clId="{76FDA22A-4F0F-4381-BEC4-A8B92FE7B4D4}" dt="2023-07-04T03:22:08.792" v="346"/>
        <pc:sldMkLst>
          <pc:docMk/>
          <pc:sldMk cId="1454965360" sldId="285"/>
        </pc:sldMkLst>
      </pc:sldChg>
      <pc:sldChg chg="add">
        <pc:chgData name="Joseph Guadagno" userId="406ee4c95978c038" providerId="LiveId" clId="{76FDA22A-4F0F-4381-BEC4-A8B92FE7B4D4}" dt="2023-07-04T03:22:08.792" v="346"/>
        <pc:sldMkLst>
          <pc:docMk/>
          <pc:sldMk cId="634980733" sldId="286"/>
        </pc:sldMkLst>
      </pc:sldChg>
      <pc:sldChg chg="add">
        <pc:chgData name="Joseph Guadagno" userId="406ee4c95978c038" providerId="LiveId" clId="{76FDA22A-4F0F-4381-BEC4-A8B92FE7B4D4}" dt="2023-07-04T03:22:08.792" v="346"/>
        <pc:sldMkLst>
          <pc:docMk/>
          <pc:sldMk cId="3638193787" sldId="287"/>
        </pc:sldMkLst>
      </pc:sldChg>
      <pc:sldChg chg="add">
        <pc:chgData name="Joseph Guadagno" userId="406ee4c95978c038" providerId="LiveId" clId="{76FDA22A-4F0F-4381-BEC4-A8B92FE7B4D4}" dt="2023-07-04T03:22:08.792" v="346"/>
        <pc:sldMkLst>
          <pc:docMk/>
          <pc:sldMk cId="1014942227" sldId="288"/>
        </pc:sldMkLst>
      </pc:sldChg>
      <pc:sldChg chg="add">
        <pc:chgData name="Joseph Guadagno" userId="406ee4c95978c038" providerId="LiveId" clId="{76FDA22A-4F0F-4381-BEC4-A8B92FE7B4D4}" dt="2023-07-04T03:22:08.792" v="346"/>
        <pc:sldMkLst>
          <pc:docMk/>
          <pc:sldMk cId="2657341806" sldId="289"/>
        </pc:sldMkLst>
      </pc:sldChg>
      <pc:sldChg chg="add">
        <pc:chgData name="Joseph Guadagno" userId="406ee4c95978c038" providerId="LiveId" clId="{76FDA22A-4F0F-4381-BEC4-A8B92FE7B4D4}" dt="2023-07-04T03:22:08.792" v="346"/>
        <pc:sldMkLst>
          <pc:docMk/>
          <pc:sldMk cId="211175116" sldId="290"/>
        </pc:sldMkLst>
      </pc:sldChg>
      <pc:sldChg chg="add">
        <pc:chgData name="Joseph Guadagno" userId="406ee4c95978c038" providerId="LiveId" clId="{76FDA22A-4F0F-4381-BEC4-A8B92FE7B4D4}" dt="2023-07-04T03:22:08.792" v="346"/>
        <pc:sldMkLst>
          <pc:docMk/>
          <pc:sldMk cId="2461121191" sldId="291"/>
        </pc:sldMkLst>
      </pc:sldChg>
      <pc:sldChg chg="add">
        <pc:chgData name="Joseph Guadagno" userId="406ee4c95978c038" providerId="LiveId" clId="{76FDA22A-4F0F-4381-BEC4-A8B92FE7B4D4}" dt="2023-07-04T03:22:08.792" v="346"/>
        <pc:sldMkLst>
          <pc:docMk/>
          <pc:sldMk cId="3877770190" sldId="292"/>
        </pc:sldMkLst>
      </pc:sldChg>
      <pc:sldChg chg="add">
        <pc:chgData name="Joseph Guadagno" userId="406ee4c95978c038" providerId="LiveId" clId="{76FDA22A-4F0F-4381-BEC4-A8B92FE7B4D4}" dt="2023-07-04T03:22:08.792" v="346"/>
        <pc:sldMkLst>
          <pc:docMk/>
          <pc:sldMk cId="3085412766" sldId="293"/>
        </pc:sldMkLst>
      </pc:sldChg>
      <pc:sldChg chg="add">
        <pc:chgData name="Joseph Guadagno" userId="406ee4c95978c038" providerId="LiveId" clId="{76FDA22A-4F0F-4381-BEC4-A8B92FE7B4D4}" dt="2023-07-04T03:22:08.792" v="346"/>
        <pc:sldMkLst>
          <pc:docMk/>
          <pc:sldMk cId="3163024740" sldId="294"/>
        </pc:sldMkLst>
      </pc:sldChg>
      <pc:sldChg chg="add">
        <pc:chgData name="Joseph Guadagno" userId="406ee4c95978c038" providerId="LiveId" clId="{76FDA22A-4F0F-4381-BEC4-A8B92FE7B4D4}" dt="2023-07-04T03:22:08.792" v="346"/>
        <pc:sldMkLst>
          <pc:docMk/>
          <pc:sldMk cId="2923123726" sldId="295"/>
        </pc:sldMkLst>
      </pc:sldChg>
      <pc:sldChg chg="add">
        <pc:chgData name="Joseph Guadagno" userId="406ee4c95978c038" providerId="LiveId" clId="{76FDA22A-4F0F-4381-BEC4-A8B92FE7B4D4}" dt="2023-07-04T03:22:08.792" v="346"/>
        <pc:sldMkLst>
          <pc:docMk/>
          <pc:sldMk cId="2430066915" sldId="296"/>
        </pc:sldMkLst>
      </pc:sldChg>
      <pc:sldChg chg="add">
        <pc:chgData name="Joseph Guadagno" userId="406ee4c95978c038" providerId="LiveId" clId="{76FDA22A-4F0F-4381-BEC4-A8B92FE7B4D4}" dt="2023-07-04T03:22:08.792" v="346"/>
        <pc:sldMkLst>
          <pc:docMk/>
          <pc:sldMk cId="2380811145" sldId="297"/>
        </pc:sldMkLst>
      </pc:sldChg>
      <pc:sldChg chg="add">
        <pc:chgData name="Joseph Guadagno" userId="406ee4c95978c038" providerId="LiveId" clId="{76FDA22A-4F0F-4381-BEC4-A8B92FE7B4D4}" dt="2023-07-04T03:22:08.792" v="346"/>
        <pc:sldMkLst>
          <pc:docMk/>
          <pc:sldMk cId="3697045090" sldId="298"/>
        </pc:sldMkLst>
      </pc:sldChg>
      <pc:sldChg chg="add">
        <pc:chgData name="Joseph Guadagno" userId="406ee4c95978c038" providerId="LiveId" clId="{76FDA22A-4F0F-4381-BEC4-A8B92FE7B4D4}" dt="2023-07-04T03:22:08.792" v="346"/>
        <pc:sldMkLst>
          <pc:docMk/>
          <pc:sldMk cId="3678603572" sldId="299"/>
        </pc:sldMkLst>
      </pc:sldChg>
      <pc:sldChg chg="add">
        <pc:chgData name="Joseph Guadagno" userId="406ee4c95978c038" providerId="LiveId" clId="{76FDA22A-4F0F-4381-BEC4-A8B92FE7B4D4}" dt="2023-07-04T03:22:08.792" v="346"/>
        <pc:sldMkLst>
          <pc:docMk/>
          <pc:sldMk cId="3414621634" sldId="300"/>
        </pc:sldMkLst>
      </pc:sldChg>
      <pc:sldChg chg="add">
        <pc:chgData name="Joseph Guadagno" userId="406ee4c95978c038" providerId="LiveId" clId="{76FDA22A-4F0F-4381-BEC4-A8B92FE7B4D4}" dt="2023-07-04T03:22:08.792" v="346"/>
        <pc:sldMkLst>
          <pc:docMk/>
          <pc:sldMk cId="1987397268" sldId="301"/>
        </pc:sldMkLst>
      </pc:sldChg>
      <pc:sldChg chg="add">
        <pc:chgData name="Joseph Guadagno" userId="406ee4c95978c038" providerId="LiveId" clId="{76FDA22A-4F0F-4381-BEC4-A8B92FE7B4D4}" dt="2023-07-04T03:22:08.792" v="346"/>
        <pc:sldMkLst>
          <pc:docMk/>
          <pc:sldMk cId="2967541323" sldId="302"/>
        </pc:sldMkLst>
      </pc:sldChg>
      <pc:sldChg chg="add">
        <pc:chgData name="Joseph Guadagno" userId="406ee4c95978c038" providerId="LiveId" clId="{76FDA22A-4F0F-4381-BEC4-A8B92FE7B4D4}" dt="2023-07-04T03:22:08.792" v="346"/>
        <pc:sldMkLst>
          <pc:docMk/>
          <pc:sldMk cId="2126378153" sldId="303"/>
        </pc:sldMkLst>
      </pc:sldChg>
      <pc:sldChg chg="add">
        <pc:chgData name="Joseph Guadagno" userId="406ee4c95978c038" providerId="LiveId" clId="{76FDA22A-4F0F-4381-BEC4-A8B92FE7B4D4}" dt="2023-07-04T03:22:08.792" v="346"/>
        <pc:sldMkLst>
          <pc:docMk/>
          <pc:sldMk cId="3030628815" sldId="304"/>
        </pc:sldMkLst>
      </pc:sldChg>
      <pc:sldChg chg="add">
        <pc:chgData name="Joseph Guadagno" userId="406ee4c95978c038" providerId="LiveId" clId="{76FDA22A-4F0F-4381-BEC4-A8B92FE7B4D4}" dt="2023-07-04T03:22:08.792" v="346"/>
        <pc:sldMkLst>
          <pc:docMk/>
          <pc:sldMk cId="1618377230" sldId="305"/>
        </pc:sldMkLst>
      </pc:sldChg>
      <pc:sldChg chg="add">
        <pc:chgData name="Joseph Guadagno" userId="406ee4c95978c038" providerId="LiveId" clId="{76FDA22A-4F0F-4381-BEC4-A8B92FE7B4D4}" dt="2023-07-04T03:22:08.792" v="346"/>
        <pc:sldMkLst>
          <pc:docMk/>
          <pc:sldMk cId="3607941497" sldId="306"/>
        </pc:sldMkLst>
      </pc:sldChg>
      <pc:sldChg chg="add">
        <pc:chgData name="Joseph Guadagno" userId="406ee4c95978c038" providerId="LiveId" clId="{76FDA22A-4F0F-4381-BEC4-A8B92FE7B4D4}" dt="2023-07-04T03:22:08.792" v="346"/>
        <pc:sldMkLst>
          <pc:docMk/>
          <pc:sldMk cId="1556838984" sldId="307"/>
        </pc:sldMkLst>
      </pc:sldChg>
      <pc:sldChg chg="add">
        <pc:chgData name="Joseph Guadagno" userId="406ee4c95978c038" providerId="LiveId" clId="{76FDA22A-4F0F-4381-BEC4-A8B92FE7B4D4}" dt="2023-07-04T03:22:08.792" v="346"/>
        <pc:sldMkLst>
          <pc:docMk/>
          <pc:sldMk cId="3116300091" sldId="308"/>
        </pc:sldMkLst>
      </pc:sldChg>
      <pc:sldChg chg="add">
        <pc:chgData name="Joseph Guadagno" userId="406ee4c95978c038" providerId="LiveId" clId="{76FDA22A-4F0F-4381-BEC4-A8B92FE7B4D4}" dt="2023-07-04T03:22:08.792" v="346"/>
        <pc:sldMkLst>
          <pc:docMk/>
          <pc:sldMk cId="115042039" sldId="309"/>
        </pc:sldMkLst>
      </pc:sldChg>
      <pc:sldChg chg="add">
        <pc:chgData name="Joseph Guadagno" userId="406ee4c95978c038" providerId="LiveId" clId="{76FDA22A-4F0F-4381-BEC4-A8B92FE7B4D4}" dt="2023-07-04T03:22:08.792" v="346"/>
        <pc:sldMkLst>
          <pc:docMk/>
          <pc:sldMk cId="1469389470" sldId="310"/>
        </pc:sldMkLst>
      </pc:sldChg>
      <pc:sldChg chg="add">
        <pc:chgData name="Joseph Guadagno" userId="406ee4c95978c038" providerId="LiveId" clId="{76FDA22A-4F0F-4381-BEC4-A8B92FE7B4D4}" dt="2023-07-04T03:22:08.792" v="346"/>
        <pc:sldMkLst>
          <pc:docMk/>
          <pc:sldMk cId="1492147332" sldId="311"/>
        </pc:sldMkLst>
      </pc:sldChg>
      <pc:sldChg chg="add">
        <pc:chgData name="Joseph Guadagno" userId="406ee4c95978c038" providerId="LiveId" clId="{76FDA22A-4F0F-4381-BEC4-A8B92FE7B4D4}" dt="2023-07-04T03:22:08.792" v="346"/>
        <pc:sldMkLst>
          <pc:docMk/>
          <pc:sldMk cId="539861252" sldId="312"/>
        </pc:sldMkLst>
      </pc:sldChg>
      <pc:sldChg chg="add">
        <pc:chgData name="Joseph Guadagno" userId="406ee4c95978c038" providerId="LiveId" clId="{76FDA22A-4F0F-4381-BEC4-A8B92FE7B4D4}" dt="2023-07-04T03:22:08.792" v="346"/>
        <pc:sldMkLst>
          <pc:docMk/>
          <pc:sldMk cId="4056036166" sldId="313"/>
        </pc:sldMkLst>
      </pc:sldChg>
      <pc:sldChg chg="add">
        <pc:chgData name="Joseph Guadagno" userId="406ee4c95978c038" providerId="LiveId" clId="{76FDA22A-4F0F-4381-BEC4-A8B92FE7B4D4}" dt="2023-07-04T03:22:08.792" v="346"/>
        <pc:sldMkLst>
          <pc:docMk/>
          <pc:sldMk cId="928736884" sldId="314"/>
        </pc:sldMkLst>
      </pc:sldChg>
      <pc:sldChg chg="add">
        <pc:chgData name="Joseph Guadagno" userId="406ee4c95978c038" providerId="LiveId" clId="{76FDA22A-4F0F-4381-BEC4-A8B92FE7B4D4}" dt="2023-07-04T03:22:08.792" v="346"/>
        <pc:sldMkLst>
          <pc:docMk/>
          <pc:sldMk cId="299841258" sldId="316"/>
        </pc:sldMkLst>
      </pc:sldChg>
      <pc:sldChg chg="add">
        <pc:chgData name="Joseph Guadagno" userId="406ee4c95978c038" providerId="LiveId" clId="{76FDA22A-4F0F-4381-BEC4-A8B92FE7B4D4}" dt="2023-07-04T03:22:08.792" v="346"/>
        <pc:sldMkLst>
          <pc:docMk/>
          <pc:sldMk cId="4251040298" sldId="317"/>
        </pc:sldMkLst>
      </pc:sldChg>
      <pc:sldChg chg="add">
        <pc:chgData name="Joseph Guadagno" userId="406ee4c95978c038" providerId="LiveId" clId="{76FDA22A-4F0F-4381-BEC4-A8B92FE7B4D4}" dt="2023-07-04T03:22:08.792" v="346"/>
        <pc:sldMkLst>
          <pc:docMk/>
          <pc:sldMk cId="517277040" sldId="318"/>
        </pc:sldMkLst>
      </pc:sldChg>
      <pc:sldChg chg="add">
        <pc:chgData name="Joseph Guadagno" userId="406ee4c95978c038" providerId="LiveId" clId="{76FDA22A-4F0F-4381-BEC4-A8B92FE7B4D4}" dt="2023-07-04T03:22:08.792" v="346"/>
        <pc:sldMkLst>
          <pc:docMk/>
          <pc:sldMk cId="1882219014" sldId="319"/>
        </pc:sldMkLst>
      </pc:sldChg>
      <pc:sldChg chg="addSp delSp modSp add mod modAnim">
        <pc:chgData name="Joseph Guadagno" userId="406ee4c95978c038" providerId="LiveId" clId="{76FDA22A-4F0F-4381-BEC4-A8B92FE7B4D4}" dt="2023-07-08T15:20:51.448" v="7322"/>
        <pc:sldMkLst>
          <pc:docMk/>
          <pc:sldMk cId="3895317972" sldId="320"/>
        </pc:sldMkLst>
        <pc:spChg chg="add mod">
          <ac:chgData name="Joseph Guadagno" userId="406ee4c95978c038" providerId="LiveId" clId="{76FDA22A-4F0F-4381-BEC4-A8B92FE7B4D4}" dt="2023-07-08T15:20:41.033" v="7321" actId="17032"/>
          <ac:spMkLst>
            <pc:docMk/>
            <pc:sldMk cId="3895317972" sldId="320"/>
            <ac:spMk id="8" creationId="{01D20820-BF06-4935-00EC-FF9DDE4C444D}"/>
          </ac:spMkLst>
        </pc:spChg>
        <pc:inkChg chg="add del">
          <ac:chgData name="Joseph Guadagno" userId="406ee4c95978c038" providerId="LiveId" clId="{76FDA22A-4F0F-4381-BEC4-A8B92FE7B4D4}" dt="2023-07-08T15:19:16.439" v="7314" actId="9405"/>
          <ac:inkMkLst>
            <pc:docMk/>
            <pc:sldMk cId="3895317972" sldId="320"/>
            <ac:inkMk id="3" creationId="{851BF6A4-438B-AEE0-86C5-A7826E3CFB78}"/>
          </ac:inkMkLst>
        </pc:inkChg>
        <pc:inkChg chg="add del">
          <ac:chgData name="Joseph Guadagno" userId="406ee4c95978c038" providerId="LiveId" clId="{76FDA22A-4F0F-4381-BEC4-A8B92FE7B4D4}" dt="2023-07-08T15:19:14.951" v="7313" actId="9405"/>
          <ac:inkMkLst>
            <pc:docMk/>
            <pc:sldMk cId="3895317972" sldId="320"/>
            <ac:inkMk id="7" creationId="{27BC6340-2B8E-848A-2D0A-626D7148C574}"/>
          </ac:inkMkLst>
        </pc:inkChg>
      </pc:sldChg>
      <pc:sldChg chg="add modNotesTx">
        <pc:chgData name="Joseph Guadagno" userId="406ee4c95978c038" providerId="LiveId" clId="{76FDA22A-4F0F-4381-BEC4-A8B92FE7B4D4}" dt="2023-07-05T22:35:59.418" v="2644" actId="113"/>
        <pc:sldMkLst>
          <pc:docMk/>
          <pc:sldMk cId="1783623940" sldId="329"/>
        </pc:sldMkLst>
      </pc:sldChg>
      <pc:sldChg chg="modSp add mod modAnim">
        <pc:chgData name="Joseph Guadagno" userId="406ee4c95978c038" providerId="LiveId" clId="{76FDA22A-4F0F-4381-BEC4-A8B92FE7B4D4}" dt="2023-07-04T03:41:46.094" v="459" actId="113"/>
        <pc:sldMkLst>
          <pc:docMk/>
          <pc:sldMk cId="2603192201" sldId="330"/>
        </pc:sldMkLst>
        <pc:spChg chg="mod">
          <ac:chgData name="Joseph Guadagno" userId="406ee4c95978c038" providerId="LiveId" clId="{76FDA22A-4F0F-4381-BEC4-A8B92FE7B4D4}" dt="2023-07-04T03:40:12.776" v="415" actId="20577"/>
          <ac:spMkLst>
            <pc:docMk/>
            <pc:sldMk cId="2603192201" sldId="330"/>
            <ac:spMk id="2" creationId="{67627C70-F40F-3D68-4427-C6AC3A52AF6E}"/>
          </ac:spMkLst>
        </pc:spChg>
        <pc:spChg chg="mod">
          <ac:chgData name="Joseph Guadagno" userId="406ee4c95978c038" providerId="LiveId" clId="{76FDA22A-4F0F-4381-BEC4-A8B92FE7B4D4}" dt="2023-07-04T03:41:46.094" v="459" actId="113"/>
          <ac:spMkLst>
            <pc:docMk/>
            <pc:sldMk cId="2603192201" sldId="330"/>
            <ac:spMk id="3" creationId="{FFCF97BC-2253-149B-9E75-073B42A2393B}"/>
          </ac:spMkLst>
        </pc:spChg>
      </pc:sldChg>
      <pc:sldChg chg="modSp add modAnim modNotesTx">
        <pc:chgData name="Joseph Guadagno" userId="406ee4c95978c038" providerId="LiveId" clId="{76FDA22A-4F0F-4381-BEC4-A8B92FE7B4D4}" dt="2023-07-06T02:43:33.125" v="6428"/>
        <pc:sldMkLst>
          <pc:docMk/>
          <pc:sldMk cId="1722251941" sldId="331"/>
        </pc:sldMkLst>
        <pc:graphicFrameChg chg="mod">
          <ac:chgData name="Joseph Guadagno" userId="406ee4c95978c038" providerId="LiveId" clId="{76FDA22A-4F0F-4381-BEC4-A8B92FE7B4D4}" dt="2023-07-04T03:52:14.528" v="607" actId="11530"/>
          <ac:graphicFrameMkLst>
            <pc:docMk/>
            <pc:sldMk cId="1722251941" sldId="331"/>
            <ac:graphicFrameMk id="4" creationId="{A43A748C-A87A-8E37-88D1-A3FCD394F4FE}"/>
          </ac:graphicFrameMkLst>
        </pc:graphicFrameChg>
      </pc:sldChg>
      <pc:sldChg chg="modSp add mod">
        <pc:chgData name="Joseph Guadagno" userId="406ee4c95978c038" providerId="LiveId" clId="{76FDA22A-4F0F-4381-BEC4-A8B92FE7B4D4}" dt="2023-07-08T15:23:52.976" v="7342" actId="692"/>
        <pc:sldMkLst>
          <pc:docMk/>
          <pc:sldMk cId="1924664554" sldId="332"/>
        </pc:sldMkLst>
        <pc:spChg chg="mod">
          <ac:chgData name="Joseph Guadagno" userId="406ee4c95978c038" providerId="LiveId" clId="{76FDA22A-4F0F-4381-BEC4-A8B92FE7B4D4}" dt="2023-07-08T15:23:45.839" v="7337" actId="692"/>
          <ac:spMkLst>
            <pc:docMk/>
            <pc:sldMk cId="1924664554" sldId="332"/>
            <ac:spMk id="4" creationId="{17521C1E-8331-4AEE-CE8E-22FFE54D8503}"/>
          </ac:spMkLst>
        </pc:spChg>
        <pc:spChg chg="mod">
          <ac:chgData name="Joseph Guadagno" userId="406ee4c95978c038" providerId="LiveId" clId="{76FDA22A-4F0F-4381-BEC4-A8B92FE7B4D4}" dt="2023-07-08T15:21:38.426" v="7323" actId="1076"/>
          <ac:spMkLst>
            <pc:docMk/>
            <pc:sldMk cId="1924664554" sldId="332"/>
            <ac:spMk id="12" creationId="{FB8BCDAA-A9A2-F466-0205-77452CEC4A3F}"/>
          </ac:spMkLst>
        </pc:spChg>
        <pc:spChg chg="mod">
          <ac:chgData name="Joseph Guadagno" userId="406ee4c95978c038" providerId="LiveId" clId="{76FDA22A-4F0F-4381-BEC4-A8B92FE7B4D4}" dt="2023-07-08T15:23:52.976" v="7342" actId="692"/>
          <ac:spMkLst>
            <pc:docMk/>
            <pc:sldMk cId="1924664554" sldId="332"/>
            <ac:spMk id="76" creationId="{1F8CCE36-5A68-A732-E1B8-038E48A159EA}"/>
          </ac:spMkLst>
        </pc:spChg>
        <pc:spChg chg="mod">
          <ac:chgData name="Joseph Guadagno" userId="406ee4c95978c038" providerId="LiveId" clId="{76FDA22A-4F0F-4381-BEC4-A8B92FE7B4D4}" dt="2023-07-08T15:21:48.014" v="7324" actId="1076"/>
          <ac:spMkLst>
            <pc:docMk/>
            <pc:sldMk cId="1924664554" sldId="332"/>
            <ac:spMk id="82" creationId="{C2571966-6AD6-D1CE-68E7-01EFF2D582A5}"/>
          </ac:spMkLst>
        </pc:spChg>
        <pc:spChg chg="mod">
          <ac:chgData name="Joseph Guadagno" userId="406ee4c95978c038" providerId="LiveId" clId="{76FDA22A-4F0F-4381-BEC4-A8B92FE7B4D4}" dt="2023-07-08T15:23:38.062" v="7333" actId="692"/>
          <ac:spMkLst>
            <pc:docMk/>
            <pc:sldMk cId="1924664554" sldId="332"/>
            <ac:spMk id="132" creationId="{B8B7A326-6913-E7EA-D182-120390D383B1}"/>
          </ac:spMkLst>
        </pc:spChg>
        <pc:spChg chg="mod">
          <ac:chgData name="Joseph Guadagno" userId="406ee4c95978c038" providerId="LiveId" clId="{76FDA22A-4F0F-4381-BEC4-A8B92FE7B4D4}" dt="2023-07-08T15:23:29.878" v="7329" actId="692"/>
          <ac:spMkLst>
            <pc:docMk/>
            <pc:sldMk cId="1924664554" sldId="332"/>
            <ac:spMk id="134" creationId="{94003FBD-8175-DCF9-C04C-ADC6599E9E93}"/>
          </ac:spMkLst>
        </pc:spChg>
      </pc:sldChg>
      <pc:sldChg chg="add">
        <pc:chgData name="Joseph Guadagno" userId="406ee4c95978c038" providerId="LiveId" clId="{76FDA22A-4F0F-4381-BEC4-A8B92FE7B4D4}" dt="2023-07-04T03:28:19.358" v="382"/>
        <pc:sldMkLst>
          <pc:docMk/>
          <pc:sldMk cId="2336039386" sldId="336"/>
        </pc:sldMkLst>
      </pc:sldChg>
      <pc:sldChg chg="add">
        <pc:chgData name="Joseph Guadagno" userId="406ee4c95978c038" providerId="LiveId" clId="{76FDA22A-4F0F-4381-BEC4-A8B92FE7B4D4}" dt="2023-07-04T03:28:19.358" v="382"/>
        <pc:sldMkLst>
          <pc:docMk/>
          <pc:sldMk cId="501457350" sldId="337"/>
        </pc:sldMkLst>
      </pc:sldChg>
      <pc:sldChg chg="addSp delSp modSp add mod">
        <pc:chgData name="Joseph Guadagno" userId="406ee4c95978c038" providerId="LiveId" clId="{76FDA22A-4F0F-4381-BEC4-A8B92FE7B4D4}" dt="2023-07-05T23:25:53.414" v="3341" actId="478"/>
        <pc:sldMkLst>
          <pc:docMk/>
          <pc:sldMk cId="1960481220" sldId="338"/>
        </pc:sldMkLst>
        <pc:spChg chg="del">
          <ac:chgData name="Joseph Guadagno" userId="406ee4c95978c038" providerId="LiveId" clId="{76FDA22A-4F0F-4381-BEC4-A8B92FE7B4D4}" dt="2023-07-05T22:47:53.714" v="2757" actId="931"/>
          <ac:spMkLst>
            <pc:docMk/>
            <pc:sldMk cId="1960481220" sldId="338"/>
            <ac:spMk id="4" creationId="{F4A98894-29ED-17E2-5BCC-083C58CFCBCC}"/>
          </ac:spMkLst>
        </pc:spChg>
        <pc:spChg chg="add mod">
          <ac:chgData name="Joseph Guadagno" userId="406ee4c95978c038" providerId="LiveId" clId="{76FDA22A-4F0F-4381-BEC4-A8B92FE7B4D4}" dt="2023-07-05T23:25:53.414" v="3341" actId="478"/>
          <ac:spMkLst>
            <pc:docMk/>
            <pc:sldMk cId="1960481220" sldId="338"/>
            <ac:spMk id="8" creationId="{4FCE32E2-6DCF-8167-2D95-7168319CFCA4}"/>
          </ac:spMkLst>
        </pc:spChg>
        <pc:picChg chg="add del mod">
          <ac:chgData name="Joseph Guadagno" userId="406ee4c95978c038" providerId="LiveId" clId="{76FDA22A-4F0F-4381-BEC4-A8B92FE7B4D4}" dt="2023-07-05T23:25:53.414" v="3341" actId="478"/>
          <ac:picMkLst>
            <pc:docMk/>
            <pc:sldMk cId="1960481220" sldId="338"/>
            <ac:picMk id="6" creationId="{B83E8116-171C-77F9-38FD-4805F8D988FD}"/>
          </ac:picMkLst>
        </pc:picChg>
      </pc:sldChg>
      <pc:sldChg chg="addSp delSp modSp new mod modClrScheme chgLayout">
        <pc:chgData name="Joseph Guadagno" userId="406ee4c95978c038" providerId="LiveId" clId="{76FDA22A-4F0F-4381-BEC4-A8B92FE7B4D4}" dt="2023-07-04T03:15:52.835" v="164" actId="1076"/>
        <pc:sldMkLst>
          <pc:docMk/>
          <pc:sldMk cId="701767893" sldId="2042"/>
        </pc:sldMkLst>
        <pc:spChg chg="del mod ord">
          <ac:chgData name="Joseph Guadagno" userId="406ee4c95978c038" providerId="LiveId" clId="{76FDA22A-4F0F-4381-BEC4-A8B92FE7B4D4}" dt="2023-07-04T03:15:23.178" v="123" actId="700"/>
          <ac:spMkLst>
            <pc:docMk/>
            <pc:sldMk cId="701767893" sldId="2042"/>
            <ac:spMk id="2" creationId="{A135EB73-D0C4-6374-B7BE-096DC524C6FA}"/>
          </ac:spMkLst>
        </pc:spChg>
        <pc:spChg chg="del mod ord">
          <ac:chgData name="Joseph Guadagno" userId="406ee4c95978c038" providerId="LiveId" clId="{76FDA22A-4F0F-4381-BEC4-A8B92FE7B4D4}" dt="2023-07-04T03:15:23.178" v="123" actId="700"/>
          <ac:spMkLst>
            <pc:docMk/>
            <pc:sldMk cId="701767893" sldId="2042"/>
            <ac:spMk id="3" creationId="{D4C4BCA3-3157-3AD3-D18C-CCAF273FD50E}"/>
          </ac:spMkLst>
        </pc:spChg>
        <pc:spChg chg="add mod ord">
          <ac:chgData name="Joseph Guadagno" userId="406ee4c95978c038" providerId="LiveId" clId="{76FDA22A-4F0F-4381-BEC4-A8B92FE7B4D4}" dt="2023-07-04T03:15:52.835" v="164" actId="1076"/>
          <ac:spMkLst>
            <pc:docMk/>
            <pc:sldMk cId="701767893" sldId="2042"/>
            <ac:spMk id="4" creationId="{8108FA01-F4E4-2600-74E5-E2535080BD4D}"/>
          </ac:spMkLst>
        </pc:spChg>
        <pc:spChg chg="add mod ord">
          <ac:chgData name="Joseph Guadagno" userId="406ee4c95978c038" providerId="LiveId" clId="{76FDA22A-4F0F-4381-BEC4-A8B92FE7B4D4}" dt="2023-07-04T03:15:23.178" v="123" actId="700"/>
          <ac:spMkLst>
            <pc:docMk/>
            <pc:sldMk cId="701767893" sldId="2042"/>
            <ac:spMk id="5" creationId="{FE5AC5C1-D874-1C8B-B5EC-D52A82E9DAD0}"/>
          </ac:spMkLst>
        </pc:spChg>
      </pc:sldChg>
      <pc:sldChg chg="modSp new mod modNotesTx">
        <pc:chgData name="Joseph Guadagno" userId="406ee4c95978c038" providerId="LiveId" clId="{76FDA22A-4F0F-4381-BEC4-A8B92FE7B4D4}" dt="2023-07-06T02:37:23.541" v="6184" actId="20577"/>
        <pc:sldMkLst>
          <pc:docMk/>
          <pc:sldMk cId="1371851395" sldId="2043"/>
        </pc:sldMkLst>
        <pc:spChg chg="mod">
          <ac:chgData name="Joseph Guadagno" userId="406ee4c95978c038" providerId="LiveId" clId="{76FDA22A-4F0F-4381-BEC4-A8B92FE7B4D4}" dt="2023-07-04T03:16:13.585" v="183" actId="20577"/>
          <ac:spMkLst>
            <pc:docMk/>
            <pc:sldMk cId="1371851395" sldId="2043"/>
            <ac:spMk id="2" creationId="{26AFD7F7-DF86-1144-B194-DC7A27C5FF62}"/>
          </ac:spMkLst>
        </pc:spChg>
        <pc:spChg chg="mod">
          <ac:chgData name="Joseph Guadagno" userId="406ee4c95978c038" providerId="LiveId" clId="{76FDA22A-4F0F-4381-BEC4-A8B92FE7B4D4}" dt="2023-07-06T02:37:23.541" v="6184" actId="20577"/>
          <ac:spMkLst>
            <pc:docMk/>
            <pc:sldMk cId="1371851395" sldId="2043"/>
            <ac:spMk id="3" creationId="{C289C99E-87C9-B632-0D64-B21879F28CDF}"/>
          </ac:spMkLst>
        </pc:spChg>
      </pc:sldChg>
      <pc:sldChg chg="addSp delSp modSp new mod chgLayout modNotesTx">
        <pc:chgData name="Joseph Guadagno" userId="406ee4c95978c038" providerId="LiveId" clId="{76FDA22A-4F0F-4381-BEC4-A8B92FE7B4D4}" dt="2023-07-06T02:43:10.291" v="6427"/>
        <pc:sldMkLst>
          <pc:docMk/>
          <pc:sldMk cId="3735031732" sldId="2044"/>
        </pc:sldMkLst>
        <pc:spChg chg="del">
          <ac:chgData name="Joseph Guadagno" userId="406ee4c95978c038" providerId="LiveId" clId="{76FDA22A-4F0F-4381-BEC4-A8B92FE7B4D4}" dt="2023-07-04T03:16:27.694" v="186" actId="700"/>
          <ac:spMkLst>
            <pc:docMk/>
            <pc:sldMk cId="3735031732" sldId="2044"/>
            <ac:spMk id="2" creationId="{75D03094-43CB-0F8F-16AA-5ABAC9CEBBEA}"/>
          </ac:spMkLst>
        </pc:spChg>
        <pc:spChg chg="del">
          <ac:chgData name="Joseph Guadagno" userId="406ee4c95978c038" providerId="LiveId" clId="{76FDA22A-4F0F-4381-BEC4-A8B92FE7B4D4}" dt="2023-07-04T03:16:27.694" v="186" actId="700"/>
          <ac:spMkLst>
            <pc:docMk/>
            <pc:sldMk cId="3735031732" sldId="2044"/>
            <ac:spMk id="3" creationId="{EF457C84-564C-1E19-53E3-90D19E662D8A}"/>
          </ac:spMkLst>
        </pc:spChg>
        <pc:spChg chg="add mod ord">
          <ac:chgData name="Joseph Guadagno" userId="406ee4c95978c038" providerId="LiveId" clId="{76FDA22A-4F0F-4381-BEC4-A8B92FE7B4D4}" dt="2023-07-04T03:16:48.253" v="214" actId="1076"/>
          <ac:spMkLst>
            <pc:docMk/>
            <pc:sldMk cId="3735031732" sldId="2044"/>
            <ac:spMk id="4" creationId="{B2916B32-378D-DB19-A48A-18FE88F904FD}"/>
          </ac:spMkLst>
        </pc:spChg>
        <pc:spChg chg="add mod ord">
          <ac:chgData name="Joseph Guadagno" userId="406ee4c95978c038" providerId="LiveId" clId="{76FDA22A-4F0F-4381-BEC4-A8B92FE7B4D4}" dt="2023-07-06T02:43:03.679" v="6426"/>
          <ac:spMkLst>
            <pc:docMk/>
            <pc:sldMk cId="3735031732" sldId="2044"/>
            <ac:spMk id="5" creationId="{9DDC5C5B-1388-25A9-A08C-38DB8D2F6148}"/>
          </ac:spMkLst>
        </pc:spChg>
      </pc:sldChg>
      <pc:sldChg chg="new del">
        <pc:chgData name="Joseph Guadagno" userId="406ee4c95978c038" providerId="LiveId" clId="{76FDA22A-4F0F-4381-BEC4-A8B92FE7B4D4}" dt="2023-07-04T03:25:09.226" v="376" actId="47"/>
        <pc:sldMkLst>
          <pc:docMk/>
          <pc:sldMk cId="1947324522" sldId="2045"/>
        </pc:sldMkLst>
      </pc:sldChg>
      <pc:sldChg chg="modSp new mod">
        <pc:chgData name="Joseph Guadagno" userId="406ee4c95978c038" providerId="LiveId" clId="{76FDA22A-4F0F-4381-BEC4-A8B92FE7B4D4}" dt="2023-07-04T03:17:04.178" v="227" actId="20577"/>
        <pc:sldMkLst>
          <pc:docMk/>
          <pc:sldMk cId="3889110407" sldId="2046"/>
        </pc:sldMkLst>
        <pc:spChg chg="mod">
          <ac:chgData name="Joseph Guadagno" userId="406ee4c95978c038" providerId="LiveId" clId="{76FDA22A-4F0F-4381-BEC4-A8B92FE7B4D4}" dt="2023-07-04T03:17:04.178" v="227" actId="20577"/>
          <ac:spMkLst>
            <pc:docMk/>
            <pc:sldMk cId="3889110407" sldId="2046"/>
            <ac:spMk id="2" creationId="{32EC183B-B370-F491-1E88-15417C3F2D3D}"/>
          </ac:spMkLst>
        </pc:spChg>
      </pc:sldChg>
      <pc:sldChg chg="modSp new mod">
        <pc:chgData name="Joseph Guadagno" userId="406ee4c95978c038" providerId="LiveId" clId="{76FDA22A-4F0F-4381-BEC4-A8B92FE7B4D4}" dt="2023-07-04T03:17:22.154" v="255" actId="20577"/>
        <pc:sldMkLst>
          <pc:docMk/>
          <pc:sldMk cId="1288672074" sldId="2047"/>
        </pc:sldMkLst>
        <pc:spChg chg="mod">
          <ac:chgData name="Joseph Guadagno" userId="406ee4c95978c038" providerId="LiveId" clId="{76FDA22A-4F0F-4381-BEC4-A8B92FE7B4D4}" dt="2023-07-04T03:17:22.154" v="255" actId="20577"/>
          <ac:spMkLst>
            <pc:docMk/>
            <pc:sldMk cId="1288672074" sldId="2047"/>
            <ac:spMk id="2" creationId="{B43DE86B-A149-1556-A319-9CE2096C50F0}"/>
          </ac:spMkLst>
        </pc:spChg>
      </pc:sldChg>
      <pc:sldChg chg="add">
        <pc:chgData name="Joseph Guadagno" userId="406ee4c95978c038" providerId="LiveId" clId="{76FDA22A-4F0F-4381-BEC4-A8B92FE7B4D4}" dt="2023-07-04T03:22:08.792" v="346"/>
        <pc:sldMkLst>
          <pc:docMk/>
          <pc:sldMk cId="2814662762" sldId="2048"/>
        </pc:sldMkLst>
      </pc:sldChg>
      <pc:sldChg chg="new del">
        <pc:chgData name="Joseph Guadagno" userId="406ee4c95978c038" providerId="LiveId" clId="{76FDA22A-4F0F-4381-BEC4-A8B92FE7B4D4}" dt="2023-07-04T03:24:47.411" v="352" actId="47"/>
        <pc:sldMkLst>
          <pc:docMk/>
          <pc:sldMk cId="743797806" sldId="2049"/>
        </pc:sldMkLst>
      </pc:sldChg>
      <pc:sldChg chg="modSp new mod">
        <pc:chgData name="Joseph Guadagno" userId="406ee4c95978c038" providerId="LiveId" clId="{76FDA22A-4F0F-4381-BEC4-A8B92FE7B4D4}" dt="2023-07-04T03:24:58.229" v="375" actId="20577"/>
        <pc:sldMkLst>
          <pc:docMk/>
          <pc:sldMk cId="469771372" sldId="2050"/>
        </pc:sldMkLst>
        <pc:spChg chg="mod">
          <ac:chgData name="Joseph Guadagno" userId="406ee4c95978c038" providerId="LiveId" clId="{76FDA22A-4F0F-4381-BEC4-A8B92FE7B4D4}" dt="2023-07-04T03:24:58.229" v="375" actId="20577"/>
          <ac:spMkLst>
            <pc:docMk/>
            <pc:sldMk cId="469771372" sldId="2050"/>
            <ac:spMk id="2" creationId="{608998A8-3E43-FE7A-6781-24D914E6209A}"/>
          </ac:spMkLst>
        </pc:spChg>
        <pc:spChg chg="mod">
          <ac:chgData name="Joseph Guadagno" userId="406ee4c95978c038" providerId="LiveId" clId="{76FDA22A-4F0F-4381-BEC4-A8B92FE7B4D4}" dt="2023-07-04T03:24:39.717" v="351" actId="255"/>
          <ac:spMkLst>
            <pc:docMk/>
            <pc:sldMk cId="469771372" sldId="2050"/>
            <ac:spMk id="3" creationId="{F66F945D-2DEE-A2C1-4006-8767A119D7C9}"/>
          </ac:spMkLst>
        </pc:spChg>
      </pc:sldChg>
      <pc:sldChg chg="add">
        <pc:chgData name="Joseph Guadagno" userId="406ee4c95978c038" providerId="LiveId" clId="{76FDA22A-4F0F-4381-BEC4-A8B92FE7B4D4}" dt="2023-07-04T03:26:26.406" v="377"/>
        <pc:sldMkLst>
          <pc:docMk/>
          <pc:sldMk cId="1734115149" sldId="2051"/>
        </pc:sldMkLst>
      </pc:sldChg>
      <pc:sldChg chg="add del">
        <pc:chgData name="Joseph Guadagno" userId="406ee4c95978c038" providerId="LiveId" clId="{76FDA22A-4F0F-4381-BEC4-A8B92FE7B4D4}" dt="2023-07-04T03:29:24.351" v="386"/>
        <pc:sldMkLst>
          <pc:docMk/>
          <pc:sldMk cId="1278619124" sldId="2052"/>
        </pc:sldMkLst>
      </pc:sldChg>
      <pc:sldChg chg="addSp delSp modSp new mod modClrScheme addAnim delAnim modAnim chgLayout">
        <pc:chgData name="Joseph Guadagno" userId="406ee4c95978c038" providerId="LiveId" clId="{76FDA22A-4F0F-4381-BEC4-A8B92FE7B4D4}" dt="2023-07-04T19:49:33.836" v="1307"/>
        <pc:sldMkLst>
          <pc:docMk/>
          <pc:sldMk cId="2233467194" sldId="2052"/>
        </pc:sldMkLst>
        <pc:spChg chg="del mod ord">
          <ac:chgData name="Joseph Guadagno" userId="406ee4c95978c038" providerId="LiveId" clId="{76FDA22A-4F0F-4381-BEC4-A8B92FE7B4D4}" dt="2023-07-04T03:56:47.633" v="610" actId="700"/>
          <ac:spMkLst>
            <pc:docMk/>
            <pc:sldMk cId="2233467194" sldId="2052"/>
            <ac:spMk id="2" creationId="{48EB014E-D5D3-E689-C844-E20AF85F46CC}"/>
          </ac:spMkLst>
        </pc:spChg>
        <pc:spChg chg="del mod ord">
          <ac:chgData name="Joseph Guadagno" userId="406ee4c95978c038" providerId="LiveId" clId="{76FDA22A-4F0F-4381-BEC4-A8B92FE7B4D4}" dt="2023-07-04T03:56:47.633" v="610" actId="700"/>
          <ac:spMkLst>
            <pc:docMk/>
            <pc:sldMk cId="2233467194" sldId="2052"/>
            <ac:spMk id="3" creationId="{8ACBED45-44D4-E373-CE9B-BF7DF4F74F32}"/>
          </ac:spMkLst>
        </pc:spChg>
        <pc:spChg chg="add del mod">
          <ac:chgData name="Joseph Guadagno" userId="406ee4c95978c038" providerId="LiveId" clId="{76FDA22A-4F0F-4381-BEC4-A8B92FE7B4D4}" dt="2023-07-04T19:37:21.508" v="1166" actId="478"/>
          <ac:spMkLst>
            <pc:docMk/>
            <pc:sldMk cId="2233467194" sldId="2052"/>
            <ac:spMk id="3" creationId="{EBFA5FDF-3BDB-901B-4921-8B2B0AADC48A}"/>
          </ac:spMkLst>
        </pc:spChg>
        <pc:spChg chg="add mod ord">
          <ac:chgData name="Joseph Guadagno" userId="406ee4c95978c038" providerId="LiveId" clId="{76FDA22A-4F0F-4381-BEC4-A8B92FE7B4D4}" dt="2023-07-04T03:56:56.765" v="630" actId="20577"/>
          <ac:spMkLst>
            <pc:docMk/>
            <pc:sldMk cId="2233467194" sldId="2052"/>
            <ac:spMk id="4" creationId="{30F2CD23-A03C-6716-E1D8-A22CB4D77356}"/>
          </ac:spMkLst>
        </pc:spChg>
        <pc:spChg chg="add del mod ord">
          <ac:chgData name="Joseph Guadagno" userId="406ee4c95978c038" providerId="LiveId" clId="{76FDA22A-4F0F-4381-BEC4-A8B92FE7B4D4}" dt="2023-07-04T03:58:26.785" v="741" actId="26606"/>
          <ac:spMkLst>
            <pc:docMk/>
            <pc:sldMk cId="2233467194" sldId="2052"/>
            <ac:spMk id="5" creationId="{F5F5C6B3-D6A2-A75D-2A66-EF98D1965A53}"/>
          </ac:spMkLst>
        </pc:spChg>
        <pc:graphicFrameChg chg="add del modGraphic">
          <ac:chgData name="Joseph Guadagno" userId="406ee4c95978c038" providerId="LiveId" clId="{76FDA22A-4F0F-4381-BEC4-A8B92FE7B4D4}" dt="2023-07-04T19:33:07.838" v="1118" actId="1032"/>
          <ac:graphicFrameMkLst>
            <pc:docMk/>
            <pc:sldMk cId="2233467194" sldId="2052"/>
            <ac:graphicFrameMk id="5" creationId="{859A3121-98C1-FABB-EEAF-258A3AAB02E6}"/>
          </ac:graphicFrameMkLst>
        </pc:graphicFrameChg>
        <pc:graphicFrameChg chg="add del">
          <ac:chgData name="Joseph Guadagno" userId="406ee4c95978c038" providerId="LiveId" clId="{76FDA22A-4F0F-4381-BEC4-A8B92FE7B4D4}" dt="2023-07-04T19:33:08.249" v="1119" actId="26606"/>
          <ac:graphicFrameMkLst>
            <pc:docMk/>
            <pc:sldMk cId="2233467194" sldId="2052"/>
            <ac:graphicFrameMk id="6" creationId="{3F8B214A-A3AF-D797-C142-A979637BEBB0}"/>
          </ac:graphicFrameMkLst>
        </pc:graphicFrameChg>
        <pc:graphicFrameChg chg="add del mod">
          <ac:chgData name="Joseph Guadagno" userId="406ee4c95978c038" providerId="LiveId" clId="{76FDA22A-4F0F-4381-BEC4-A8B92FE7B4D4}" dt="2023-07-04T19:49:33.836" v="1307"/>
          <ac:graphicFrameMkLst>
            <pc:docMk/>
            <pc:sldMk cId="2233467194" sldId="2052"/>
            <ac:graphicFrameMk id="7" creationId="{E354D86A-9AC4-7B67-2FDA-91E4E4121BE6}"/>
          </ac:graphicFrameMkLst>
        </pc:graphicFrameChg>
      </pc:sldChg>
      <pc:sldChg chg="add del">
        <pc:chgData name="Joseph Guadagno" userId="406ee4c95978c038" providerId="LiveId" clId="{76FDA22A-4F0F-4381-BEC4-A8B92FE7B4D4}" dt="2023-07-04T03:29:24.351" v="386"/>
        <pc:sldMkLst>
          <pc:docMk/>
          <pc:sldMk cId="2340380807" sldId="2053"/>
        </pc:sldMkLst>
      </pc:sldChg>
      <pc:sldChg chg="addSp delSp modSp new mod modClrScheme chgLayout modNotesTx">
        <pc:chgData name="Joseph Guadagno" userId="406ee4c95978c038" providerId="LiveId" clId="{76FDA22A-4F0F-4381-BEC4-A8B92FE7B4D4}" dt="2023-07-05T22:35:03.481" v="2603"/>
        <pc:sldMkLst>
          <pc:docMk/>
          <pc:sldMk cId="4030376307" sldId="2053"/>
        </pc:sldMkLst>
        <pc:spChg chg="del mod ord">
          <ac:chgData name="Joseph Guadagno" userId="406ee4c95978c038" providerId="LiveId" clId="{76FDA22A-4F0F-4381-BEC4-A8B92FE7B4D4}" dt="2023-07-04T15:19:17.918" v="867" actId="700"/>
          <ac:spMkLst>
            <pc:docMk/>
            <pc:sldMk cId="4030376307" sldId="2053"/>
            <ac:spMk id="2" creationId="{52206D73-EDF4-ECA9-CBE7-C9FD73246C39}"/>
          </ac:spMkLst>
        </pc:spChg>
        <pc:spChg chg="del mod ord">
          <ac:chgData name="Joseph Guadagno" userId="406ee4c95978c038" providerId="LiveId" clId="{76FDA22A-4F0F-4381-BEC4-A8B92FE7B4D4}" dt="2023-07-04T15:19:17.918" v="867" actId="700"/>
          <ac:spMkLst>
            <pc:docMk/>
            <pc:sldMk cId="4030376307" sldId="2053"/>
            <ac:spMk id="3" creationId="{A6B3FBA1-994F-FB08-EFE0-6D3C33F5D7FC}"/>
          </ac:spMkLst>
        </pc:spChg>
        <pc:spChg chg="del">
          <ac:chgData name="Joseph Guadagno" userId="406ee4c95978c038" providerId="LiveId" clId="{76FDA22A-4F0F-4381-BEC4-A8B92FE7B4D4}" dt="2023-07-04T15:19:17.918" v="867" actId="700"/>
          <ac:spMkLst>
            <pc:docMk/>
            <pc:sldMk cId="4030376307" sldId="2053"/>
            <ac:spMk id="4" creationId="{7F61A06C-F52D-270F-0B72-069D88EB9702}"/>
          </ac:spMkLst>
        </pc:spChg>
        <pc:spChg chg="add mod ord">
          <ac:chgData name="Joseph Guadagno" userId="406ee4c95978c038" providerId="LiveId" clId="{76FDA22A-4F0F-4381-BEC4-A8B92FE7B4D4}" dt="2023-07-04T15:19:30.646" v="889" actId="20577"/>
          <ac:spMkLst>
            <pc:docMk/>
            <pc:sldMk cId="4030376307" sldId="2053"/>
            <ac:spMk id="5" creationId="{E7F67EBA-60A2-B701-2998-11D47B6DD16B}"/>
          </ac:spMkLst>
        </pc:spChg>
        <pc:spChg chg="add mod ord">
          <ac:chgData name="Joseph Guadagno" userId="406ee4c95978c038" providerId="LiveId" clId="{76FDA22A-4F0F-4381-BEC4-A8B92FE7B4D4}" dt="2023-07-04T15:21:04.105" v="896"/>
          <ac:spMkLst>
            <pc:docMk/>
            <pc:sldMk cId="4030376307" sldId="2053"/>
            <ac:spMk id="6" creationId="{6FE48624-D5A5-F9AE-C574-2CA60BF937A1}"/>
          </ac:spMkLst>
        </pc:spChg>
      </pc:sldChg>
      <pc:sldChg chg="addSp delSp modSp new mod modAnim modNotesTx">
        <pc:chgData name="Joseph Guadagno" userId="406ee4c95978c038" providerId="LiveId" clId="{76FDA22A-4F0F-4381-BEC4-A8B92FE7B4D4}" dt="2023-07-04T20:08:00.478" v="1786"/>
        <pc:sldMkLst>
          <pc:docMk/>
          <pc:sldMk cId="1641534523" sldId="2054"/>
        </pc:sldMkLst>
        <pc:spChg chg="mod">
          <ac:chgData name="Joseph Guadagno" userId="406ee4c95978c038" providerId="LiveId" clId="{76FDA22A-4F0F-4381-BEC4-A8B92FE7B4D4}" dt="2023-07-04T19:56:50.074" v="1322" actId="20577"/>
          <ac:spMkLst>
            <pc:docMk/>
            <pc:sldMk cId="1641534523" sldId="2054"/>
            <ac:spMk id="2" creationId="{D720184C-44B3-D525-D170-0A26C0E98C2A}"/>
          </ac:spMkLst>
        </pc:spChg>
        <pc:spChg chg="del">
          <ac:chgData name="Joseph Guadagno" userId="406ee4c95978c038" providerId="LiveId" clId="{76FDA22A-4F0F-4381-BEC4-A8B92FE7B4D4}" dt="2023-07-04T19:57:50.255" v="1470" actId="931"/>
          <ac:spMkLst>
            <pc:docMk/>
            <pc:sldMk cId="1641534523" sldId="2054"/>
            <ac:spMk id="3" creationId="{74E0E918-BD5B-9C8B-44CC-BFC2A69A34E7}"/>
          </ac:spMkLst>
        </pc:spChg>
        <pc:spChg chg="add del mod">
          <ac:chgData name="Joseph Guadagno" userId="406ee4c95978c038" providerId="LiveId" clId="{76FDA22A-4F0F-4381-BEC4-A8B92FE7B4D4}" dt="2023-07-04T20:01:00.717" v="1702" actId="478"/>
          <ac:spMkLst>
            <pc:docMk/>
            <pc:sldMk cId="1641534523" sldId="2054"/>
            <ac:spMk id="6" creationId="{9427C83B-23CE-71BC-3122-8337D5F23066}"/>
          </ac:spMkLst>
        </pc:spChg>
        <pc:spChg chg="add del">
          <ac:chgData name="Joseph Guadagno" userId="406ee4c95978c038" providerId="LiveId" clId="{76FDA22A-4F0F-4381-BEC4-A8B92FE7B4D4}" dt="2023-07-04T20:00:14.541" v="1696" actId="11529"/>
          <ac:spMkLst>
            <pc:docMk/>
            <pc:sldMk cId="1641534523" sldId="2054"/>
            <ac:spMk id="7" creationId="{045FF787-AC8B-3738-2EDB-EAD7965222A4}"/>
          </ac:spMkLst>
        </pc:spChg>
        <pc:spChg chg="add mod">
          <ac:chgData name="Joseph Guadagno" userId="406ee4c95978c038" providerId="LiveId" clId="{76FDA22A-4F0F-4381-BEC4-A8B92FE7B4D4}" dt="2023-07-04T20:06:20.458" v="1773" actId="164"/>
          <ac:spMkLst>
            <pc:docMk/>
            <pc:sldMk cId="1641534523" sldId="2054"/>
            <ac:spMk id="8" creationId="{688E9627-C973-A021-E75A-189EDD27BABA}"/>
          </ac:spMkLst>
        </pc:spChg>
        <pc:spChg chg="add mod">
          <ac:chgData name="Joseph Guadagno" userId="406ee4c95978c038" providerId="LiveId" clId="{76FDA22A-4F0F-4381-BEC4-A8B92FE7B4D4}" dt="2023-07-04T20:06:26.653" v="1774" actId="164"/>
          <ac:spMkLst>
            <pc:docMk/>
            <pc:sldMk cId="1641534523" sldId="2054"/>
            <ac:spMk id="9" creationId="{42022FF9-1789-5E47-A33A-19FE30988944}"/>
          </ac:spMkLst>
        </pc:spChg>
        <pc:spChg chg="add mod">
          <ac:chgData name="Joseph Guadagno" userId="406ee4c95978c038" providerId="LiveId" clId="{76FDA22A-4F0F-4381-BEC4-A8B92FE7B4D4}" dt="2023-07-04T20:06:35.330" v="1775" actId="164"/>
          <ac:spMkLst>
            <pc:docMk/>
            <pc:sldMk cId="1641534523" sldId="2054"/>
            <ac:spMk id="10" creationId="{10713FFF-4CA4-EA97-C112-0C1A6325216A}"/>
          </ac:spMkLst>
        </pc:spChg>
        <pc:grpChg chg="add mod">
          <ac:chgData name="Joseph Guadagno" userId="406ee4c95978c038" providerId="LiveId" clId="{76FDA22A-4F0F-4381-BEC4-A8B92FE7B4D4}" dt="2023-07-04T20:06:20.458" v="1773" actId="164"/>
          <ac:grpSpMkLst>
            <pc:docMk/>
            <pc:sldMk cId="1641534523" sldId="2054"/>
            <ac:grpSpMk id="21" creationId="{73B45C01-3587-E648-4017-D26EAA793387}"/>
          </ac:grpSpMkLst>
        </pc:grpChg>
        <pc:grpChg chg="add mod">
          <ac:chgData name="Joseph Guadagno" userId="406ee4c95978c038" providerId="LiveId" clId="{76FDA22A-4F0F-4381-BEC4-A8B92FE7B4D4}" dt="2023-07-04T20:06:26.653" v="1774" actId="164"/>
          <ac:grpSpMkLst>
            <pc:docMk/>
            <pc:sldMk cId="1641534523" sldId="2054"/>
            <ac:grpSpMk id="22" creationId="{516C6A2D-0BC9-52B4-331A-7F99F80A05A9}"/>
          </ac:grpSpMkLst>
        </pc:grpChg>
        <pc:grpChg chg="add mod">
          <ac:chgData name="Joseph Guadagno" userId="406ee4c95978c038" providerId="LiveId" clId="{76FDA22A-4F0F-4381-BEC4-A8B92FE7B4D4}" dt="2023-07-04T20:06:35.330" v="1775" actId="164"/>
          <ac:grpSpMkLst>
            <pc:docMk/>
            <pc:sldMk cId="1641534523" sldId="2054"/>
            <ac:grpSpMk id="23" creationId="{7E7F0D27-A4B1-7A4F-E50D-04C75B10654D}"/>
          </ac:grpSpMkLst>
        </pc:grpChg>
        <pc:picChg chg="add mod">
          <ac:chgData name="Joseph Guadagno" userId="406ee4c95978c038" providerId="LiveId" clId="{76FDA22A-4F0F-4381-BEC4-A8B92FE7B4D4}" dt="2023-07-04T20:04:03.351" v="1733" actId="1076"/>
          <ac:picMkLst>
            <pc:docMk/>
            <pc:sldMk cId="1641534523" sldId="2054"/>
            <ac:picMk id="5" creationId="{B553EF73-9C24-0618-6B2A-B3939931281D}"/>
          </ac:picMkLst>
        </pc:picChg>
        <pc:cxnChg chg="add mod">
          <ac:chgData name="Joseph Guadagno" userId="406ee4c95978c038" providerId="LiveId" clId="{76FDA22A-4F0F-4381-BEC4-A8B92FE7B4D4}" dt="2023-07-04T20:06:20.458" v="1773" actId="164"/>
          <ac:cxnSpMkLst>
            <pc:docMk/>
            <pc:sldMk cId="1641534523" sldId="2054"/>
            <ac:cxnSpMk id="12" creationId="{8B6FF501-2FAE-CE46-8AF0-3EBB7417A1EB}"/>
          </ac:cxnSpMkLst>
        </pc:cxnChg>
        <pc:cxnChg chg="add mod">
          <ac:chgData name="Joseph Guadagno" userId="406ee4c95978c038" providerId="LiveId" clId="{76FDA22A-4F0F-4381-BEC4-A8B92FE7B4D4}" dt="2023-07-04T20:06:26.653" v="1774" actId="164"/>
          <ac:cxnSpMkLst>
            <pc:docMk/>
            <pc:sldMk cId="1641534523" sldId="2054"/>
            <ac:cxnSpMk id="15" creationId="{0BC51749-1F8E-69B1-D87F-59A74B46C78A}"/>
          </ac:cxnSpMkLst>
        </pc:cxnChg>
        <pc:cxnChg chg="add mod">
          <ac:chgData name="Joseph Guadagno" userId="406ee4c95978c038" providerId="LiveId" clId="{76FDA22A-4F0F-4381-BEC4-A8B92FE7B4D4}" dt="2023-07-04T20:06:35.330" v="1775" actId="164"/>
          <ac:cxnSpMkLst>
            <pc:docMk/>
            <pc:sldMk cId="1641534523" sldId="2054"/>
            <ac:cxnSpMk id="16" creationId="{6E38FFB8-E213-97FC-B413-2F940356C10F}"/>
          </ac:cxnSpMkLst>
        </pc:cxnChg>
      </pc:sldChg>
      <pc:sldChg chg="addSp delSp modSp new del mod setBg">
        <pc:chgData name="Joseph Guadagno" userId="406ee4c95978c038" providerId="LiveId" clId="{76FDA22A-4F0F-4381-BEC4-A8B92FE7B4D4}" dt="2023-07-04T19:37:15.508" v="1153" actId="680"/>
        <pc:sldMkLst>
          <pc:docMk/>
          <pc:sldMk cId="2783428370" sldId="2054"/>
        </pc:sldMkLst>
        <pc:spChg chg="mod">
          <ac:chgData name="Joseph Guadagno" userId="406ee4c95978c038" providerId="LiveId" clId="{76FDA22A-4F0F-4381-BEC4-A8B92FE7B4D4}" dt="2023-07-04T19:37:13.783" v="1149" actId="26606"/>
          <ac:spMkLst>
            <pc:docMk/>
            <pc:sldMk cId="2783428370" sldId="2054"/>
            <ac:spMk id="2" creationId="{422E9CF1-5EE6-7765-EA28-54F5327E099A}"/>
          </ac:spMkLst>
        </pc:spChg>
        <pc:spChg chg="add del mod">
          <ac:chgData name="Joseph Guadagno" userId="406ee4c95978c038" providerId="LiveId" clId="{76FDA22A-4F0F-4381-BEC4-A8B92FE7B4D4}" dt="2023-07-04T19:37:15.248" v="1152" actId="20577"/>
          <ac:spMkLst>
            <pc:docMk/>
            <pc:sldMk cId="2783428370" sldId="2054"/>
            <ac:spMk id="3" creationId="{443ED501-303C-FF11-0003-A77C99535B43}"/>
          </ac:spMkLst>
        </pc:spChg>
        <pc:spChg chg="add del">
          <ac:chgData name="Joseph Guadagno" userId="406ee4c95978c038" providerId="LiveId" clId="{76FDA22A-4F0F-4381-BEC4-A8B92FE7B4D4}" dt="2023-07-04T19:37:13.783" v="1149" actId="26606"/>
          <ac:spMkLst>
            <pc:docMk/>
            <pc:sldMk cId="2783428370" sldId="2054"/>
            <ac:spMk id="10" creationId="{B50AB553-2A96-4A92-96F2-93548E096954}"/>
          </ac:spMkLst>
        </pc:spChg>
        <pc:graphicFrameChg chg="add del">
          <ac:chgData name="Joseph Guadagno" userId="406ee4c95978c038" providerId="LiveId" clId="{76FDA22A-4F0F-4381-BEC4-A8B92FE7B4D4}" dt="2023-07-04T19:37:13.783" v="1149" actId="26606"/>
          <ac:graphicFrameMkLst>
            <pc:docMk/>
            <pc:sldMk cId="2783428370" sldId="2054"/>
            <ac:graphicFrameMk id="5" creationId="{E14FFC56-F613-467C-F54B-D42283565FC2}"/>
          </ac:graphicFrameMkLst>
        </pc:graphicFrameChg>
        <pc:picChg chg="add del">
          <ac:chgData name="Joseph Guadagno" userId="406ee4c95978c038" providerId="LiveId" clId="{76FDA22A-4F0F-4381-BEC4-A8B92FE7B4D4}" dt="2023-07-04T19:37:13.783" v="1149" actId="26606"/>
          <ac:picMkLst>
            <pc:docMk/>
            <pc:sldMk cId="2783428370" sldId="2054"/>
            <ac:picMk id="6" creationId="{6A2420BA-55C3-462B-7E6B-B38F160021DB}"/>
          </ac:picMkLst>
        </pc:picChg>
      </pc:sldChg>
      <pc:sldChg chg="add del">
        <pc:chgData name="Joseph Guadagno" userId="406ee4c95978c038" providerId="LiveId" clId="{76FDA22A-4F0F-4381-BEC4-A8B92FE7B4D4}" dt="2023-07-04T03:29:24.351" v="386"/>
        <pc:sldMkLst>
          <pc:docMk/>
          <pc:sldMk cId="3024500317" sldId="2054"/>
        </pc:sldMkLst>
      </pc:sldChg>
      <pc:sldChg chg="addSp delSp modSp new mod modAnim modNotesTx">
        <pc:chgData name="Joseph Guadagno" userId="406ee4c95978c038" providerId="LiveId" clId="{76FDA22A-4F0F-4381-BEC4-A8B92FE7B4D4}" dt="2023-07-05T23:31:19.783" v="3465" actId="1076"/>
        <pc:sldMkLst>
          <pc:docMk/>
          <pc:sldMk cId="2358536727" sldId="2055"/>
        </pc:sldMkLst>
        <pc:spChg chg="mod">
          <ac:chgData name="Joseph Guadagno" userId="406ee4c95978c038" providerId="LiveId" clId="{76FDA22A-4F0F-4381-BEC4-A8B92FE7B4D4}" dt="2023-07-05T23:31:19.783" v="3465" actId="1076"/>
          <ac:spMkLst>
            <pc:docMk/>
            <pc:sldMk cId="2358536727" sldId="2055"/>
            <ac:spMk id="2" creationId="{413213B7-8FDC-D69B-3E8A-192196B823D4}"/>
          </ac:spMkLst>
        </pc:spChg>
        <pc:spChg chg="del">
          <ac:chgData name="Joseph Guadagno" userId="406ee4c95978c038" providerId="LiveId" clId="{76FDA22A-4F0F-4381-BEC4-A8B92FE7B4D4}" dt="2023-07-04T20:12:09.521" v="1844" actId="931"/>
          <ac:spMkLst>
            <pc:docMk/>
            <pc:sldMk cId="2358536727" sldId="2055"/>
            <ac:spMk id="3" creationId="{27B474BE-CD23-1435-7D98-8FE3B35A629C}"/>
          </ac:spMkLst>
        </pc:spChg>
        <pc:spChg chg="mod topLvl">
          <ac:chgData name="Joseph Guadagno" userId="406ee4c95978c038" providerId="LiveId" clId="{76FDA22A-4F0F-4381-BEC4-A8B92FE7B4D4}" dt="2023-07-05T21:53:30.076" v="1978" actId="164"/>
          <ac:spMkLst>
            <pc:docMk/>
            <pc:sldMk cId="2358536727" sldId="2055"/>
            <ac:spMk id="4" creationId="{A014D7ED-735E-8565-812E-0037F6B5129A}"/>
          </ac:spMkLst>
        </pc:spChg>
        <pc:spChg chg="mod topLvl">
          <ac:chgData name="Joseph Guadagno" userId="406ee4c95978c038" providerId="LiveId" clId="{76FDA22A-4F0F-4381-BEC4-A8B92FE7B4D4}" dt="2023-07-05T21:53:35.710" v="1979" actId="164"/>
          <ac:spMkLst>
            <pc:docMk/>
            <pc:sldMk cId="2358536727" sldId="2055"/>
            <ac:spMk id="7" creationId="{565D9EE5-8A23-7A2C-02EB-BEDBFF2CE4FC}"/>
          </ac:spMkLst>
        </pc:spChg>
        <pc:spChg chg="add del mod">
          <ac:chgData name="Joseph Guadagno" userId="406ee4c95978c038" providerId="LiveId" clId="{76FDA22A-4F0F-4381-BEC4-A8B92FE7B4D4}" dt="2023-07-04T20:25:20.732" v="1962" actId="931"/>
          <ac:spMkLst>
            <pc:docMk/>
            <pc:sldMk cId="2358536727" sldId="2055"/>
            <ac:spMk id="7" creationId="{88412BBA-7F1D-07D7-6983-A030F11883F3}"/>
          </ac:spMkLst>
        </pc:spChg>
        <pc:spChg chg="mod topLvl">
          <ac:chgData name="Joseph Guadagno" userId="406ee4c95978c038" providerId="LiveId" clId="{76FDA22A-4F0F-4381-BEC4-A8B92FE7B4D4}" dt="2023-07-05T21:53:42.528" v="1980" actId="164"/>
          <ac:spMkLst>
            <pc:docMk/>
            <pc:sldMk cId="2358536727" sldId="2055"/>
            <ac:spMk id="11" creationId="{A9ACC0B8-14C0-B2CA-24AD-A802F03FA2B8}"/>
          </ac:spMkLst>
        </pc:spChg>
        <pc:spChg chg="mod topLvl">
          <ac:chgData name="Joseph Guadagno" userId="406ee4c95978c038" providerId="LiveId" clId="{76FDA22A-4F0F-4381-BEC4-A8B92FE7B4D4}" dt="2023-07-05T22:28:03.553" v="2056" actId="164"/>
          <ac:spMkLst>
            <pc:docMk/>
            <pc:sldMk cId="2358536727" sldId="2055"/>
            <ac:spMk id="21" creationId="{7004DF69-D51D-C72B-D8C9-74D827D4F9C0}"/>
          </ac:spMkLst>
        </pc:spChg>
        <pc:spChg chg="mod topLvl">
          <ac:chgData name="Joseph Guadagno" userId="406ee4c95978c038" providerId="LiveId" clId="{76FDA22A-4F0F-4381-BEC4-A8B92FE7B4D4}" dt="2023-07-05T21:58:17.378" v="2021" actId="164"/>
          <ac:spMkLst>
            <pc:docMk/>
            <pc:sldMk cId="2358536727" sldId="2055"/>
            <ac:spMk id="27" creationId="{3EB82BB7-C4A1-1F55-BE13-4ACD84A9B1BD}"/>
          </ac:spMkLst>
        </pc:spChg>
        <pc:spChg chg="add mod topLvl">
          <ac:chgData name="Joseph Guadagno" userId="406ee4c95978c038" providerId="LiveId" clId="{76FDA22A-4F0F-4381-BEC4-A8B92FE7B4D4}" dt="2023-07-05T21:58:17.378" v="2021" actId="164"/>
          <ac:spMkLst>
            <pc:docMk/>
            <pc:sldMk cId="2358536727" sldId="2055"/>
            <ac:spMk id="34" creationId="{E1DE21E7-B8B5-C9A2-50EC-32AC46FD905B}"/>
          </ac:spMkLst>
        </pc:spChg>
        <pc:grpChg chg="add del mod">
          <ac:chgData name="Joseph Guadagno" userId="406ee4c95978c038" providerId="LiveId" clId="{76FDA22A-4F0F-4381-BEC4-A8B92FE7B4D4}" dt="2023-07-05T21:52:14.004" v="1968" actId="165"/>
          <ac:grpSpMkLst>
            <pc:docMk/>
            <pc:sldMk cId="2358536727" sldId="2055"/>
            <ac:grpSpMk id="3" creationId="{901798B3-E4CC-F0F5-0135-CA6E14F6A396}"/>
          </ac:grpSpMkLst>
        </pc:grpChg>
        <pc:grpChg chg="add del mod">
          <ac:chgData name="Joseph Guadagno" userId="406ee4c95978c038" providerId="LiveId" clId="{76FDA22A-4F0F-4381-BEC4-A8B92FE7B4D4}" dt="2023-07-05T21:52:44.169" v="1973" actId="165"/>
          <ac:grpSpMkLst>
            <pc:docMk/>
            <pc:sldMk cId="2358536727" sldId="2055"/>
            <ac:grpSpMk id="6" creationId="{1D8661F2-407A-6472-B341-FD873C0ACB08}"/>
          </ac:grpSpMkLst>
        </pc:grpChg>
        <pc:grpChg chg="add del mod">
          <ac:chgData name="Joseph Guadagno" userId="406ee4c95978c038" providerId="LiveId" clId="{76FDA22A-4F0F-4381-BEC4-A8B92FE7B4D4}" dt="2023-07-05T21:53:01.785" v="1976" actId="165"/>
          <ac:grpSpMkLst>
            <pc:docMk/>
            <pc:sldMk cId="2358536727" sldId="2055"/>
            <ac:grpSpMk id="10" creationId="{999A38BA-0720-F152-E2AD-D74A73ECF3BA}"/>
          </ac:grpSpMkLst>
        </pc:grpChg>
        <pc:grpChg chg="add mod">
          <ac:chgData name="Joseph Guadagno" userId="406ee4c95978c038" providerId="LiveId" clId="{76FDA22A-4F0F-4381-BEC4-A8B92FE7B4D4}" dt="2023-07-05T21:53:30.076" v="1978" actId="164"/>
          <ac:grpSpMkLst>
            <pc:docMk/>
            <pc:sldMk cId="2358536727" sldId="2055"/>
            <ac:grpSpMk id="17" creationId="{9A7BD53D-8623-8EB9-7931-FD4FD7DA58C6}"/>
          </ac:grpSpMkLst>
        </pc:grpChg>
        <pc:grpChg chg="add mod">
          <ac:chgData name="Joseph Guadagno" userId="406ee4c95978c038" providerId="LiveId" clId="{76FDA22A-4F0F-4381-BEC4-A8B92FE7B4D4}" dt="2023-07-05T21:53:35.710" v="1979" actId="164"/>
          <ac:grpSpMkLst>
            <pc:docMk/>
            <pc:sldMk cId="2358536727" sldId="2055"/>
            <ac:grpSpMk id="18" creationId="{F8C20DE4-BB41-FEC8-DF26-6EE72C87393C}"/>
          </ac:grpSpMkLst>
        </pc:grpChg>
        <pc:grpChg chg="add mod">
          <ac:chgData name="Joseph Guadagno" userId="406ee4c95978c038" providerId="LiveId" clId="{76FDA22A-4F0F-4381-BEC4-A8B92FE7B4D4}" dt="2023-07-05T21:53:42.528" v="1980" actId="164"/>
          <ac:grpSpMkLst>
            <pc:docMk/>
            <pc:sldMk cId="2358536727" sldId="2055"/>
            <ac:grpSpMk id="19" creationId="{48F14514-CD77-65F8-CCF0-49541F9856C7}"/>
          </ac:grpSpMkLst>
        </pc:grpChg>
        <pc:grpChg chg="add del mod">
          <ac:chgData name="Joseph Guadagno" userId="406ee4c95978c038" providerId="LiveId" clId="{76FDA22A-4F0F-4381-BEC4-A8B92FE7B4D4}" dt="2023-07-05T21:54:41.709" v="1983" actId="165"/>
          <ac:grpSpMkLst>
            <pc:docMk/>
            <pc:sldMk cId="2358536727" sldId="2055"/>
            <ac:grpSpMk id="20" creationId="{ECCEE510-48E2-582C-110E-86A2748C59EC}"/>
          </ac:grpSpMkLst>
        </pc:grpChg>
        <pc:grpChg chg="add del mod">
          <ac:chgData name="Joseph Guadagno" userId="406ee4c95978c038" providerId="LiveId" clId="{76FDA22A-4F0F-4381-BEC4-A8B92FE7B4D4}" dt="2023-07-05T21:55:34.274" v="1999" actId="165"/>
          <ac:grpSpMkLst>
            <pc:docMk/>
            <pc:sldMk cId="2358536727" sldId="2055"/>
            <ac:grpSpMk id="26" creationId="{DBB62BC7-E4A6-2433-4710-166654515318}"/>
          </ac:grpSpMkLst>
        </pc:grpChg>
        <pc:grpChg chg="add del mod">
          <ac:chgData name="Joseph Guadagno" userId="406ee4c95978c038" providerId="LiveId" clId="{76FDA22A-4F0F-4381-BEC4-A8B92FE7B4D4}" dt="2023-07-05T21:57:48.611" v="2010" actId="165"/>
          <ac:grpSpMkLst>
            <pc:docMk/>
            <pc:sldMk cId="2358536727" sldId="2055"/>
            <ac:grpSpMk id="35" creationId="{C7DEB4EF-D918-D14A-7D9A-CE466C03B817}"/>
          </ac:grpSpMkLst>
        </pc:grpChg>
        <pc:grpChg chg="add mod">
          <ac:chgData name="Joseph Guadagno" userId="406ee4c95978c038" providerId="LiveId" clId="{76FDA22A-4F0F-4381-BEC4-A8B92FE7B4D4}" dt="2023-07-05T21:58:17.378" v="2021" actId="164"/>
          <ac:grpSpMkLst>
            <pc:docMk/>
            <pc:sldMk cId="2358536727" sldId="2055"/>
            <ac:grpSpMk id="36" creationId="{95324E80-E214-D2C8-0B8E-D21B9271574B}"/>
          </ac:grpSpMkLst>
        </pc:grpChg>
        <pc:grpChg chg="add mod">
          <ac:chgData name="Joseph Guadagno" userId="406ee4c95978c038" providerId="LiveId" clId="{76FDA22A-4F0F-4381-BEC4-A8B92FE7B4D4}" dt="2023-07-05T22:28:03.553" v="2056" actId="164"/>
          <ac:grpSpMkLst>
            <pc:docMk/>
            <pc:sldMk cId="2358536727" sldId="2055"/>
            <ac:grpSpMk id="37" creationId="{B30417D8-1421-ECD5-6C04-5785130B3D5E}"/>
          </ac:grpSpMkLst>
        </pc:grpChg>
        <pc:picChg chg="add del mod">
          <ac:chgData name="Joseph Guadagno" userId="406ee4c95978c038" providerId="LiveId" clId="{76FDA22A-4F0F-4381-BEC4-A8B92FE7B4D4}" dt="2023-07-04T20:25:16.281" v="1961" actId="478"/>
          <ac:picMkLst>
            <pc:docMk/>
            <pc:sldMk cId="2358536727" sldId="2055"/>
            <ac:picMk id="5" creationId="{E4AE7BB6-6D60-334F-146D-234AF594CF35}"/>
          </ac:picMkLst>
        </pc:picChg>
        <pc:picChg chg="add mod">
          <ac:chgData name="Joseph Guadagno" userId="406ee4c95978c038" providerId="LiveId" clId="{76FDA22A-4F0F-4381-BEC4-A8B92FE7B4D4}" dt="2023-07-04T20:25:30.109" v="1966" actId="1076"/>
          <ac:picMkLst>
            <pc:docMk/>
            <pc:sldMk cId="2358536727" sldId="2055"/>
            <ac:picMk id="9" creationId="{8ADBCB43-FCA7-4B28-ED96-71846700DC31}"/>
          </ac:picMkLst>
        </pc:picChg>
        <pc:cxnChg chg="mod topLvl">
          <ac:chgData name="Joseph Guadagno" userId="406ee4c95978c038" providerId="LiveId" clId="{76FDA22A-4F0F-4381-BEC4-A8B92FE7B4D4}" dt="2023-07-05T21:53:30.076" v="1978" actId="164"/>
          <ac:cxnSpMkLst>
            <pc:docMk/>
            <pc:sldMk cId="2358536727" sldId="2055"/>
            <ac:cxnSpMk id="5" creationId="{E759A103-1986-6C24-8B01-8B6E5B84372F}"/>
          </ac:cxnSpMkLst>
        </pc:cxnChg>
        <pc:cxnChg chg="mod topLvl">
          <ac:chgData name="Joseph Guadagno" userId="406ee4c95978c038" providerId="LiveId" clId="{76FDA22A-4F0F-4381-BEC4-A8B92FE7B4D4}" dt="2023-07-05T21:53:35.710" v="1979" actId="164"/>
          <ac:cxnSpMkLst>
            <pc:docMk/>
            <pc:sldMk cId="2358536727" sldId="2055"/>
            <ac:cxnSpMk id="8" creationId="{AFFEABE5-B798-5F4A-CDB5-5B91C1C6396B}"/>
          </ac:cxnSpMkLst>
        </pc:cxnChg>
        <pc:cxnChg chg="mod topLvl">
          <ac:chgData name="Joseph Guadagno" userId="406ee4c95978c038" providerId="LiveId" clId="{76FDA22A-4F0F-4381-BEC4-A8B92FE7B4D4}" dt="2023-07-05T21:53:42.528" v="1980" actId="164"/>
          <ac:cxnSpMkLst>
            <pc:docMk/>
            <pc:sldMk cId="2358536727" sldId="2055"/>
            <ac:cxnSpMk id="12" creationId="{0C44919F-3BE3-4348-6B50-E0E5BCCA7739}"/>
          </ac:cxnSpMkLst>
        </pc:cxnChg>
        <pc:cxnChg chg="mod topLvl">
          <ac:chgData name="Joseph Guadagno" userId="406ee4c95978c038" providerId="LiveId" clId="{76FDA22A-4F0F-4381-BEC4-A8B92FE7B4D4}" dt="2023-07-05T22:28:03.553" v="2056" actId="164"/>
          <ac:cxnSpMkLst>
            <pc:docMk/>
            <pc:sldMk cId="2358536727" sldId="2055"/>
            <ac:cxnSpMk id="22" creationId="{C8156461-8676-2C7B-A0B8-6D1C11EEAC75}"/>
          </ac:cxnSpMkLst>
        </pc:cxnChg>
        <pc:cxnChg chg="mod topLvl">
          <ac:chgData name="Joseph Guadagno" userId="406ee4c95978c038" providerId="LiveId" clId="{76FDA22A-4F0F-4381-BEC4-A8B92FE7B4D4}" dt="2023-07-05T21:58:17.378" v="2021" actId="164"/>
          <ac:cxnSpMkLst>
            <pc:docMk/>
            <pc:sldMk cId="2358536727" sldId="2055"/>
            <ac:cxnSpMk id="28" creationId="{81861B91-D720-2A99-FDA9-BFEABA98FA0D}"/>
          </ac:cxnSpMkLst>
        </pc:cxnChg>
      </pc:sldChg>
      <pc:sldChg chg="add del">
        <pc:chgData name="Joseph Guadagno" userId="406ee4c95978c038" providerId="LiveId" clId="{76FDA22A-4F0F-4381-BEC4-A8B92FE7B4D4}" dt="2023-07-04T03:29:24.351" v="386"/>
        <pc:sldMkLst>
          <pc:docMk/>
          <pc:sldMk cId="2780330850" sldId="2055"/>
        </pc:sldMkLst>
      </pc:sldChg>
      <pc:sldChg chg="modNotesTx">
        <pc:chgData name="Joseph Guadagno" userId="406ee4c95978c038" providerId="LiveId" clId="{76FDA22A-4F0F-4381-BEC4-A8B92FE7B4D4}" dt="2023-07-05T22:00:00.297" v="2054"/>
        <pc:sldMkLst>
          <pc:docMk/>
          <pc:sldMk cId="1382929490" sldId="2056"/>
        </pc:sldMkLst>
      </pc:sldChg>
      <pc:sldChg chg="modNotesTx">
        <pc:chgData name="Joseph Guadagno" userId="406ee4c95978c038" providerId="LiveId" clId="{76FDA22A-4F0F-4381-BEC4-A8B92FE7B4D4}" dt="2023-07-05T22:34:39.952" v="2602" actId="20577"/>
        <pc:sldMkLst>
          <pc:docMk/>
          <pc:sldMk cId="57297448" sldId="2058"/>
        </pc:sldMkLst>
      </pc:sldChg>
      <pc:sldChg chg="addSp delSp modSp new mod modClrScheme modAnim chgLayout modNotesTx">
        <pc:chgData name="Joseph Guadagno" userId="406ee4c95978c038" providerId="LiveId" clId="{76FDA22A-4F0F-4381-BEC4-A8B92FE7B4D4}" dt="2023-07-05T23:26:24.603" v="3376" actId="20577"/>
        <pc:sldMkLst>
          <pc:docMk/>
          <pc:sldMk cId="601926193" sldId="2059"/>
        </pc:sldMkLst>
        <pc:spChg chg="del mod ord">
          <ac:chgData name="Joseph Guadagno" userId="406ee4c95978c038" providerId="LiveId" clId="{76FDA22A-4F0F-4381-BEC4-A8B92FE7B4D4}" dt="2023-07-05T22:37:12.716" v="2646" actId="700"/>
          <ac:spMkLst>
            <pc:docMk/>
            <pc:sldMk cId="601926193" sldId="2059"/>
            <ac:spMk id="2" creationId="{B2E7140C-A68D-F03B-BD1C-0BBC6784EFE2}"/>
          </ac:spMkLst>
        </pc:spChg>
        <pc:spChg chg="del mod ord">
          <ac:chgData name="Joseph Guadagno" userId="406ee4c95978c038" providerId="LiveId" clId="{76FDA22A-4F0F-4381-BEC4-A8B92FE7B4D4}" dt="2023-07-05T22:37:12.716" v="2646" actId="700"/>
          <ac:spMkLst>
            <pc:docMk/>
            <pc:sldMk cId="601926193" sldId="2059"/>
            <ac:spMk id="3" creationId="{C601A00A-7F35-88A8-416C-94DDD8C9B8E5}"/>
          </ac:spMkLst>
        </pc:spChg>
        <pc:spChg chg="del">
          <ac:chgData name="Joseph Guadagno" userId="406ee4c95978c038" providerId="LiveId" clId="{76FDA22A-4F0F-4381-BEC4-A8B92FE7B4D4}" dt="2023-07-05T22:37:12.716" v="2646" actId="700"/>
          <ac:spMkLst>
            <pc:docMk/>
            <pc:sldMk cId="601926193" sldId="2059"/>
            <ac:spMk id="4" creationId="{12E48A4D-969F-77DE-6477-6A8F07ADDB00}"/>
          </ac:spMkLst>
        </pc:spChg>
        <pc:spChg chg="add mod ord">
          <ac:chgData name="Joseph Guadagno" userId="406ee4c95978c038" providerId="LiveId" clId="{76FDA22A-4F0F-4381-BEC4-A8B92FE7B4D4}" dt="2023-07-05T22:43:12.110" v="2679" actId="700"/>
          <ac:spMkLst>
            <pc:docMk/>
            <pc:sldMk cId="601926193" sldId="2059"/>
            <ac:spMk id="5" creationId="{A515C3A6-7A33-6703-CC06-EB6DA0CACE5C}"/>
          </ac:spMkLst>
        </pc:spChg>
        <pc:spChg chg="add del mod ord">
          <ac:chgData name="Joseph Guadagno" userId="406ee4c95978c038" providerId="LiveId" clId="{76FDA22A-4F0F-4381-BEC4-A8B92FE7B4D4}" dt="2023-07-05T22:43:12.110" v="2679" actId="700"/>
          <ac:spMkLst>
            <pc:docMk/>
            <pc:sldMk cId="601926193" sldId="2059"/>
            <ac:spMk id="6" creationId="{92DAA971-9CAB-223B-FF77-BA04FD6EC971}"/>
          </ac:spMkLst>
        </pc:spChg>
        <pc:spChg chg="add del mod ord">
          <ac:chgData name="Joseph Guadagno" userId="406ee4c95978c038" providerId="LiveId" clId="{76FDA22A-4F0F-4381-BEC4-A8B92FE7B4D4}" dt="2023-07-05T22:43:35.028" v="2680" actId="931"/>
          <ac:spMkLst>
            <pc:docMk/>
            <pc:sldMk cId="601926193" sldId="2059"/>
            <ac:spMk id="7" creationId="{014629C7-084B-7E55-C28F-A84FB6CFB968}"/>
          </ac:spMkLst>
        </pc:spChg>
        <pc:spChg chg="add del mod ord">
          <ac:chgData name="Joseph Guadagno" userId="406ee4c95978c038" providerId="LiveId" clId="{76FDA22A-4F0F-4381-BEC4-A8B92FE7B4D4}" dt="2023-07-05T22:52:12.609" v="2760" actId="931"/>
          <ac:spMkLst>
            <pc:docMk/>
            <pc:sldMk cId="601926193" sldId="2059"/>
            <ac:spMk id="8" creationId="{964F3A86-7D0B-7DC3-6C76-CA9693331406}"/>
          </ac:spMkLst>
        </pc:spChg>
        <pc:picChg chg="add mod">
          <ac:chgData name="Joseph Guadagno" userId="406ee4c95978c038" providerId="LiveId" clId="{76FDA22A-4F0F-4381-BEC4-A8B92FE7B4D4}" dt="2023-07-05T22:43:56.340" v="2756" actId="962"/>
          <ac:picMkLst>
            <pc:docMk/>
            <pc:sldMk cId="601926193" sldId="2059"/>
            <ac:picMk id="10" creationId="{1CAA276A-0C5D-7214-E396-B202951774F8}"/>
          </ac:picMkLst>
        </pc:picChg>
        <pc:picChg chg="add mod">
          <ac:chgData name="Joseph Guadagno" userId="406ee4c95978c038" providerId="LiveId" clId="{76FDA22A-4F0F-4381-BEC4-A8B92FE7B4D4}" dt="2023-07-05T22:52:38.693" v="2868" actId="962"/>
          <ac:picMkLst>
            <pc:docMk/>
            <pc:sldMk cId="601926193" sldId="2059"/>
            <ac:picMk id="12" creationId="{024D0074-8874-A998-0F3F-49E69460B1E5}"/>
          </ac:picMkLst>
        </pc:picChg>
      </pc:sldChg>
      <pc:sldChg chg="addSp delSp modSp new mod modClrScheme chgLayout modNotesTx">
        <pc:chgData name="Joseph Guadagno" userId="406ee4c95978c038" providerId="LiveId" clId="{76FDA22A-4F0F-4381-BEC4-A8B92FE7B4D4}" dt="2023-07-05T23:23:50.267" v="3340" actId="20577"/>
        <pc:sldMkLst>
          <pc:docMk/>
          <pc:sldMk cId="1905227504" sldId="2060"/>
        </pc:sldMkLst>
        <pc:spChg chg="del mod ord">
          <ac:chgData name="Joseph Guadagno" userId="406ee4c95978c038" providerId="LiveId" clId="{76FDA22A-4F0F-4381-BEC4-A8B92FE7B4D4}" dt="2023-07-05T22:54:48.008" v="2874" actId="700"/>
          <ac:spMkLst>
            <pc:docMk/>
            <pc:sldMk cId="1905227504" sldId="2060"/>
            <ac:spMk id="2" creationId="{A3C50DDD-D0A5-6242-CAB5-6598131572E3}"/>
          </ac:spMkLst>
        </pc:spChg>
        <pc:spChg chg="del mod ord">
          <ac:chgData name="Joseph Guadagno" userId="406ee4c95978c038" providerId="LiveId" clId="{76FDA22A-4F0F-4381-BEC4-A8B92FE7B4D4}" dt="2023-07-05T22:54:48.008" v="2874" actId="700"/>
          <ac:spMkLst>
            <pc:docMk/>
            <pc:sldMk cId="1905227504" sldId="2060"/>
            <ac:spMk id="3" creationId="{5E74406E-4BC6-1666-53E3-C2C0C7C1C8F1}"/>
          </ac:spMkLst>
        </pc:spChg>
        <pc:spChg chg="del">
          <ac:chgData name="Joseph Guadagno" userId="406ee4c95978c038" providerId="LiveId" clId="{76FDA22A-4F0F-4381-BEC4-A8B92FE7B4D4}" dt="2023-07-05T22:54:48.008" v="2874" actId="700"/>
          <ac:spMkLst>
            <pc:docMk/>
            <pc:sldMk cId="1905227504" sldId="2060"/>
            <ac:spMk id="4" creationId="{CE9F60B8-E599-32EB-9DC6-68CFAED1E680}"/>
          </ac:spMkLst>
        </pc:spChg>
        <pc:spChg chg="add mod ord">
          <ac:chgData name="Joseph Guadagno" userId="406ee4c95978c038" providerId="LiveId" clId="{76FDA22A-4F0F-4381-BEC4-A8B92FE7B4D4}" dt="2023-07-05T22:54:53.840" v="2891" actId="20577"/>
          <ac:spMkLst>
            <pc:docMk/>
            <pc:sldMk cId="1905227504" sldId="2060"/>
            <ac:spMk id="5" creationId="{A55D375B-F0B3-7E78-0AE5-0E29291F33CF}"/>
          </ac:spMkLst>
        </pc:spChg>
        <pc:spChg chg="add del mod ord">
          <ac:chgData name="Joseph Guadagno" userId="406ee4c95978c038" providerId="LiveId" clId="{76FDA22A-4F0F-4381-BEC4-A8B92FE7B4D4}" dt="2023-07-05T22:55:11.340" v="2892" actId="3680"/>
          <ac:spMkLst>
            <pc:docMk/>
            <pc:sldMk cId="1905227504" sldId="2060"/>
            <ac:spMk id="6" creationId="{E36D3755-9C27-B0DD-2126-B882F4A8FA48}"/>
          </ac:spMkLst>
        </pc:spChg>
        <pc:graphicFrameChg chg="add mod ord modGraphic">
          <ac:chgData name="Joseph Guadagno" userId="406ee4c95978c038" providerId="LiveId" clId="{76FDA22A-4F0F-4381-BEC4-A8B92FE7B4D4}" dt="2023-07-05T23:11:02.003" v="3289" actId="1076"/>
          <ac:graphicFrameMkLst>
            <pc:docMk/>
            <pc:sldMk cId="1905227504" sldId="2060"/>
            <ac:graphicFrameMk id="7" creationId="{99E2FD50-5808-F023-98F2-8126E8B0C942}"/>
          </ac:graphicFrameMkLst>
        </pc:graphicFrameChg>
      </pc:sldChg>
      <pc:sldChg chg="addSp delSp modSp new mod modClrScheme chgLayout modNotesTx">
        <pc:chgData name="Joseph Guadagno" userId="406ee4c95978c038" providerId="LiveId" clId="{76FDA22A-4F0F-4381-BEC4-A8B92FE7B4D4}" dt="2023-07-05T23:27:53.437" v="3415" actId="20577"/>
        <pc:sldMkLst>
          <pc:docMk/>
          <pc:sldMk cId="670510399" sldId="2061"/>
        </pc:sldMkLst>
        <pc:spChg chg="del mod ord">
          <ac:chgData name="Joseph Guadagno" userId="406ee4c95978c038" providerId="LiveId" clId="{76FDA22A-4F0F-4381-BEC4-A8B92FE7B4D4}" dt="2023-07-05T23:26:53.635" v="3378" actId="700"/>
          <ac:spMkLst>
            <pc:docMk/>
            <pc:sldMk cId="670510399" sldId="2061"/>
            <ac:spMk id="2" creationId="{5D43FA32-8FDF-B232-FAC4-8D3C30BEEC48}"/>
          </ac:spMkLst>
        </pc:spChg>
        <pc:spChg chg="del mod ord">
          <ac:chgData name="Joseph Guadagno" userId="406ee4c95978c038" providerId="LiveId" clId="{76FDA22A-4F0F-4381-BEC4-A8B92FE7B4D4}" dt="2023-07-05T23:26:53.635" v="3378" actId="700"/>
          <ac:spMkLst>
            <pc:docMk/>
            <pc:sldMk cId="670510399" sldId="2061"/>
            <ac:spMk id="3" creationId="{3FDA953E-E612-12C9-BBB2-236F091EEDCA}"/>
          </ac:spMkLst>
        </pc:spChg>
        <pc:spChg chg="add mod ord">
          <ac:chgData name="Joseph Guadagno" userId="406ee4c95978c038" providerId="LiveId" clId="{76FDA22A-4F0F-4381-BEC4-A8B92FE7B4D4}" dt="2023-07-05T23:27:01.884" v="3403" actId="20577"/>
          <ac:spMkLst>
            <pc:docMk/>
            <pc:sldMk cId="670510399" sldId="2061"/>
            <ac:spMk id="4" creationId="{47942FE3-799D-57B6-7436-79D653AE46DC}"/>
          </ac:spMkLst>
        </pc:spChg>
        <pc:spChg chg="add mod ord">
          <ac:chgData name="Joseph Guadagno" userId="406ee4c95978c038" providerId="LiveId" clId="{76FDA22A-4F0F-4381-BEC4-A8B92FE7B4D4}" dt="2023-07-05T23:27:31.126" v="3413" actId="20577"/>
          <ac:spMkLst>
            <pc:docMk/>
            <pc:sldMk cId="670510399" sldId="2061"/>
            <ac:spMk id="5" creationId="{F67A19F2-2AC5-FE7E-63A5-284DA7648800}"/>
          </ac:spMkLst>
        </pc:spChg>
      </pc:sldChg>
      <pc:sldChg chg="new del">
        <pc:chgData name="Joseph Guadagno" userId="406ee4c95978c038" providerId="LiveId" clId="{76FDA22A-4F0F-4381-BEC4-A8B92FE7B4D4}" dt="2023-07-05T22:54:41.800" v="2873" actId="47"/>
        <pc:sldMkLst>
          <pc:docMk/>
          <pc:sldMk cId="1543705365" sldId="2061"/>
        </pc:sldMkLst>
      </pc:sldChg>
      <pc:sldChg chg="addSp delSp modSp new mod modNotesTx">
        <pc:chgData name="Joseph Guadagno" userId="406ee4c95978c038" providerId="LiveId" clId="{76FDA22A-4F0F-4381-BEC4-A8B92FE7B4D4}" dt="2023-07-05T23:31:44.808" v="3470" actId="22"/>
        <pc:sldMkLst>
          <pc:docMk/>
          <pc:sldMk cId="3076896571" sldId="2062"/>
        </pc:sldMkLst>
        <pc:spChg chg="mod">
          <ac:chgData name="Joseph Guadagno" userId="406ee4c95978c038" providerId="LiveId" clId="{76FDA22A-4F0F-4381-BEC4-A8B92FE7B4D4}" dt="2023-07-05T23:30:09.716" v="3460" actId="20577"/>
          <ac:spMkLst>
            <pc:docMk/>
            <pc:sldMk cId="3076896571" sldId="2062"/>
            <ac:spMk id="2" creationId="{1881FED1-936D-A856-5FFC-88F93962F948}"/>
          </ac:spMkLst>
        </pc:spChg>
        <pc:spChg chg="del mod">
          <ac:chgData name="Joseph Guadagno" userId="406ee4c95978c038" providerId="LiveId" clId="{76FDA22A-4F0F-4381-BEC4-A8B92FE7B4D4}" dt="2023-07-05T23:29:59.901" v="3429" actId="931"/>
          <ac:spMkLst>
            <pc:docMk/>
            <pc:sldMk cId="3076896571" sldId="2062"/>
            <ac:spMk id="3" creationId="{F3F59E4E-1EC6-DAE8-C304-BD6F7039F071}"/>
          </ac:spMkLst>
        </pc:spChg>
        <pc:spChg chg="add del">
          <ac:chgData name="Joseph Guadagno" userId="406ee4c95978c038" providerId="LiveId" clId="{76FDA22A-4F0F-4381-BEC4-A8B92FE7B4D4}" dt="2023-07-05T23:31:44.808" v="3470" actId="22"/>
          <ac:spMkLst>
            <pc:docMk/>
            <pc:sldMk cId="3076896571" sldId="2062"/>
            <ac:spMk id="7" creationId="{112A2B9E-1C51-1EAE-AE8D-FB97AE00BFF2}"/>
          </ac:spMkLst>
        </pc:spChg>
        <pc:picChg chg="add mod">
          <ac:chgData name="Joseph Guadagno" userId="406ee4c95978c038" providerId="LiveId" clId="{76FDA22A-4F0F-4381-BEC4-A8B92FE7B4D4}" dt="2023-07-05T23:30:25.811" v="3462" actId="1076"/>
          <ac:picMkLst>
            <pc:docMk/>
            <pc:sldMk cId="3076896571" sldId="2062"/>
            <ac:picMk id="5" creationId="{F98E183F-ACFD-50FD-BE70-A5CD235F51B2}"/>
          </ac:picMkLst>
        </pc:picChg>
      </pc:sldChg>
      <pc:sldChg chg="new del">
        <pc:chgData name="Joseph Guadagno" userId="406ee4c95978c038" providerId="LiveId" clId="{76FDA22A-4F0F-4381-BEC4-A8B92FE7B4D4}" dt="2023-07-05T23:32:05.289" v="3474" actId="47"/>
        <pc:sldMkLst>
          <pc:docMk/>
          <pc:sldMk cId="2015574762" sldId="2063"/>
        </pc:sldMkLst>
      </pc:sldChg>
      <pc:sldChg chg="delSp modSp add mod ord delAnim modNotesTx">
        <pc:chgData name="Joseph Guadagno" userId="406ee4c95978c038" providerId="LiveId" clId="{76FDA22A-4F0F-4381-BEC4-A8B92FE7B4D4}" dt="2023-07-05T23:32:52.548" v="3604" actId="20577"/>
        <pc:sldMkLst>
          <pc:docMk/>
          <pc:sldMk cId="2682939049" sldId="2064"/>
        </pc:sldMkLst>
        <pc:spChg chg="mod">
          <ac:chgData name="Joseph Guadagno" userId="406ee4c95978c038" providerId="LiveId" clId="{76FDA22A-4F0F-4381-BEC4-A8B92FE7B4D4}" dt="2023-07-05T23:32:14.765" v="3478" actId="6549"/>
          <ac:spMkLst>
            <pc:docMk/>
            <pc:sldMk cId="2682939049" sldId="2064"/>
            <ac:spMk id="11" creationId="{A9ACC0B8-14C0-B2CA-24AD-A802F03FA2B8}"/>
          </ac:spMkLst>
        </pc:spChg>
        <pc:grpChg chg="del">
          <ac:chgData name="Joseph Guadagno" userId="406ee4c95978c038" providerId="LiveId" clId="{76FDA22A-4F0F-4381-BEC4-A8B92FE7B4D4}" dt="2023-07-05T23:32:12.974" v="3476" actId="478"/>
          <ac:grpSpMkLst>
            <pc:docMk/>
            <pc:sldMk cId="2682939049" sldId="2064"/>
            <ac:grpSpMk id="17" creationId="{9A7BD53D-8623-8EB9-7931-FD4FD7DA58C6}"/>
          </ac:grpSpMkLst>
        </pc:grpChg>
        <pc:grpChg chg="del">
          <ac:chgData name="Joseph Guadagno" userId="406ee4c95978c038" providerId="LiveId" clId="{76FDA22A-4F0F-4381-BEC4-A8B92FE7B4D4}" dt="2023-07-05T23:32:13.716" v="3477" actId="478"/>
          <ac:grpSpMkLst>
            <pc:docMk/>
            <pc:sldMk cId="2682939049" sldId="2064"/>
            <ac:grpSpMk id="18" creationId="{F8C20DE4-BB41-FEC8-DF26-6EE72C87393C}"/>
          </ac:grpSpMkLst>
        </pc:grpChg>
        <pc:grpChg chg="del">
          <ac:chgData name="Joseph Guadagno" userId="406ee4c95978c038" providerId="LiveId" clId="{76FDA22A-4F0F-4381-BEC4-A8B92FE7B4D4}" dt="2023-07-05T23:32:17.869" v="3479" actId="478"/>
          <ac:grpSpMkLst>
            <pc:docMk/>
            <pc:sldMk cId="2682939049" sldId="2064"/>
            <ac:grpSpMk id="19" creationId="{48F14514-CD77-65F8-CCF0-49541F9856C7}"/>
          </ac:grpSpMkLst>
        </pc:grpChg>
        <pc:grpChg chg="del">
          <ac:chgData name="Joseph Guadagno" userId="406ee4c95978c038" providerId="LiveId" clId="{76FDA22A-4F0F-4381-BEC4-A8B92FE7B4D4}" dt="2023-07-05T23:32:11.335" v="3475" actId="478"/>
          <ac:grpSpMkLst>
            <pc:docMk/>
            <pc:sldMk cId="2682939049" sldId="2064"/>
            <ac:grpSpMk id="37" creationId="{B30417D8-1421-ECD5-6C04-5785130B3D5E}"/>
          </ac:grpSpMkLst>
        </pc:grpChg>
        <pc:cxnChg chg="mod">
          <ac:chgData name="Joseph Guadagno" userId="406ee4c95978c038" providerId="LiveId" clId="{76FDA22A-4F0F-4381-BEC4-A8B92FE7B4D4}" dt="2023-07-05T23:32:12.974" v="3476" actId="478"/>
          <ac:cxnSpMkLst>
            <pc:docMk/>
            <pc:sldMk cId="2682939049" sldId="2064"/>
            <ac:cxnSpMk id="5" creationId="{E759A103-1986-6C24-8B01-8B6E5B84372F}"/>
          </ac:cxnSpMkLst>
        </pc:cxnChg>
        <pc:cxnChg chg="mod">
          <ac:chgData name="Joseph Guadagno" userId="406ee4c95978c038" providerId="LiveId" clId="{76FDA22A-4F0F-4381-BEC4-A8B92FE7B4D4}" dt="2023-07-05T23:32:13.716" v="3477" actId="478"/>
          <ac:cxnSpMkLst>
            <pc:docMk/>
            <pc:sldMk cId="2682939049" sldId="2064"/>
            <ac:cxnSpMk id="8" creationId="{AFFEABE5-B798-5F4A-CDB5-5B91C1C6396B}"/>
          </ac:cxnSpMkLst>
        </pc:cxnChg>
        <pc:cxnChg chg="mod">
          <ac:chgData name="Joseph Guadagno" userId="406ee4c95978c038" providerId="LiveId" clId="{76FDA22A-4F0F-4381-BEC4-A8B92FE7B4D4}" dt="2023-07-05T23:32:17.869" v="3479" actId="478"/>
          <ac:cxnSpMkLst>
            <pc:docMk/>
            <pc:sldMk cId="2682939049" sldId="2064"/>
            <ac:cxnSpMk id="12" creationId="{0C44919F-3BE3-4348-6B50-E0E5BCCA7739}"/>
          </ac:cxnSpMkLst>
        </pc:cxnChg>
      </pc:sldChg>
      <pc:sldChg chg="addSp delSp modSp new mod modClrScheme chgLayout modNotesTx">
        <pc:chgData name="Joseph Guadagno" userId="406ee4c95978c038" providerId="LiveId" clId="{76FDA22A-4F0F-4381-BEC4-A8B92FE7B4D4}" dt="2023-07-05T23:41:45.317" v="4004" actId="6549"/>
        <pc:sldMkLst>
          <pc:docMk/>
          <pc:sldMk cId="256809115" sldId="2065"/>
        </pc:sldMkLst>
        <pc:spChg chg="del mod ord">
          <ac:chgData name="Joseph Guadagno" userId="406ee4c95978c038" providerId="LiveId" clId="{76FDA22A-4F0F-4381-BEC4-A8B92FE7B4D4}" dt="2023-07-05T23:36:47.987" v="3650" actId="700"/>
          <ac:spMkLst>
            <pc:docMk/>
            <pc:sldMk cId="256809115" sldId="2065"/>
            <ac:spMk id="2" creationId="{E4215B7E-61C4-59DD-BDB6-02CAE8AED9BC}"/>
          </ac:spMkLst>
        </pc:spChg>
        <pc:spChg chg="del mod ord">
          <ac:chgData name="Joseph Guadagno" userId="406ee4c95978c038" providerId="LiveId" clId="{76FDA22A-4F0F-4381-BEC4-A8B92FE7B4D4}" dt="2023-07-05T23:36:47.987" v="3650" actId="700"/>
          <ac:spMkLst>
            <pc:docMk/>
            <pc:sldMk cId="256809115" sldId="2065"/>
            <ac:spMk id="3" creationId="{C1A4A37B-BEF2-FD67-E87E-301AAAA23C20}"/>
          </ac:spMkLst>
        </pc:spChg>
        <pc:spChg chg="add mod ord">
          <ac:chgData name="Joseph Guadagno" userId="406ee4c95978c038" providerId="LiveId" clId="{76FDA22A-4F0F-4381-BEC4-A8B92FE7B4D4}" dt="2023-07-05T23:37:19.200" v="3691" actId="700"/>
          <ac:spMkLst>
            <pc:docMk/>
            <pc:sldMk cId="256809115" sldId="2065"/>
            <ac:spMk id="4" creationId="{8AB25897-2F0B-6929-ABCC-81C8E493753B}"/>
          </ac:spMkLst>
        </pc:spChg>
        <pc:spChg chg="add mod ord">
          <ac:chgData name="Joseph Guadagno" userId="406ee4c95978c038" providerId="LiveId" clId="{76FDA22A-4F0F-4381-BEC4-A8B92FE7B4D4}" dt="2023-07-05T23:40:23.646" v="3811" actId="20577"/>
          <ac:spMkLst>
            <pc:docMk/>
            <pc:sldMk cId="256809115" sldId="2065"/>
            <ac:spMk id="5" creationId="{9401FC8D-5339-21D5-F10D-36E919219836}"/>
          </ac:spMkLst>
        </pc:spChg>
        <pc:spChg chg="add del mod ord">
          <ac:chgData name="Joseph Guadagno" userId="406ee4c95978c038" providerId="LiveId" clId="{76FDA22A-4F0F-4381-BEC4-A8B92FE7B4D4}" dt="2023-07-05T23:37:19.200" v="3691" actId="700"/>
          <ac:spMkLst>
            <pc:docMk/>
            <pc:sldMk cId="256809115" sldId="2065"/>
            <ac:spMk id="6" creationId="{01E36923-83D8-5B5B-3C79-F02D5BB3844B}"/>
          </ac:spMkLst>
        </pc:spChg>
        <pc:spChg chg="add mod ord">
          <ac:chgData name="Joseph Guadagno" userId="406ee4c95978c038" providerId="LiveId" clId="{76FDA22A-4F0F-4381-BEC4-A8B92FE7B4D4}" dt="2023-07-05T23:37:35.735" v="3730" actId="6549"/>
          <ac:spMkLst>
            <pc:docMk/>
            <pc:sldMk cId="256809115" sldId="2065"/>
            <ac:spMk id="7" creationId="{A9FE145B-3B8B-E5E4-089B-BF7FA513CE10}"/>
          </ac:spMkLst>
        </pc:spChg>
        <pc:spChg chg="add mod ord">
          <ac:chgData name="Joseph Guadagno" userId="406ee4c95978c038" providerId="LiveId" clId="{76FDA22A-4F0F-4381-BEC4-A8B92FE7B4D4}" dt="2023-07-05T23:37:41.014" v="3732" actId="6549"/>
          <ac:spMkLst>
            <pc:docMk/>
            <pc:sldMk cId="256809115" sldId="2065"/>
            <ac:spMk id="8" creationId="{D3CF2E40-2D8A-2AC9-AEF1-87441D936335}"/>
          </ac:spMkLst>
        </pc:spChg>
        <pc:spChg chg="add mod ord">
          <ac:chgData name="Joseph Guadagno" userId="406ee4c95978c038" providerId="LiveId" clId="{76FDA22A-4F0F-4381-BEC4-A8B92FE7B4D4}" dt="2023-07-05T23:41:05.709" v="3885" actId="20577"/>
          <ac:spMkLst>
            <pc:docMk/>
            <pc:sldMk cId="256809115" sldId="2065"/>
            <ac:spMk id="9" creationId="{E86939B0-87D1-F1D8-2576-7D4C4D744CCE}"/>
          </ac:spMkLst>
        </pc:spChg>
        <pc:spChg chg="add del">
          <ac:chgData name="Joseph Guadagno" userId="406ee4c95978c038" providerId="LiveId" clId="{76FDA22A-4F0F-4381-BEC4-A8B92FE7B4D4}" dt="2023-07-05T23:38:15.272" v="3773"/>
          <ac:spMkLst>
            <pc:docMk/>
            <pc:sldMk cId="256809115" sldId="2065"/>
            <ac:spMk id="10" creationId="{ADE89866-C1EF-5200-56C5-1CBAEE324563}"/>
          </ac:spMkLst>
        </pc:spChg>
      </pc:sldChg>
      <pc:sldChg chg="addSp delSp modSp new mod modClrScheme chgLayout">
        <pc:chgData name="Joseph Guadagno" userId="406ee4c95978c038" providerId="LiveId" clId="{76FDA22A-4F0F-4381-BEC4-A8B92FE7B4D4}" dt="2023-07-05T23:35:50.212" v="3649" actId="20577"/>
        <pc:sldMkLst>
          <pc:docMk/>
          <pc:sldMk cId="4058869094" sldId="2066"/>
        </pc:sldMkLst>
        <pc:spChg chg="del mod ord">
          <ac:chgData name="Joseph Guadagno" userId="406ee4c95978c038" providerId="LiveId" clId="{76FDA22A-4F0F-4381-BEC4-A8B92FE7B4D4}" dt="2023-07-05T23:33:45.704" v="3609" actId="700"/>
          <ac:spMkLst>
            <pc:docMk/>
            <pc:sldMk cId="4058869094" sldId="2066"/>
            <ac:spMk id="2" creationId="{BFF02B46-CAD8-BB16-24B6-DCA73584C1B1}"/>
          </ac:spMkLst>
        </pc:spChg>
        <pc:spChg chg="del mod ord">
          <ac:chgData name="Joseph Guadagno" userId="406ee4c95978c038" providerId="LiveId" clId="{76FDA22A-4F0F-4381-BEC4-A8B92FE7B4D4}" dt="2023-07-05T23:33:45.704" v="3609" actId="700"/>
          <ac:spMkLst>
            <pc:docMk/>
            <pc:sldMk cId="4058869094" sldId="2066"/>
            <ac:spMk id="3" creationId="{A9564104-8602-9CD1-9889-8104A95D1373}"/>
          </ac:spMkLst>
        </pc:spChg>
        <pc:spChg chg="add mod ord">
          <ac:chgData name="Joseph Guadagno" userId="406ee4c95978c038" providerId="LiveId" clId="{76FDA22A-4F0F-4381-BEC4-A8B92FE7B4D4}" dt="2023-07-05T23:33:51.893" v="3628" actId="20577"/>
          <ac:spMkLst>
            <pc:docMk/>
            <pc:sldMk cId="4058869094" sldId="2066"/>
            <ac:spMk id="4" creationId="{4A541E6D-D0D9-B9E6-4AEA-7BEE4121FC5A}"/>
          </ac:spMkLst>
        </pc:spChg>
        <pc:spChg chg="add mod ord">
          <ac:chgData name="Joseph Guadagno" userId="406ee4c95978c038" providerId="LiveId" clId="{76FDA22A-4F0F-4381-BEC4-A8B92FE7B4D4}" dt="2023-07-05T23:35:50.212" v="3649" actId="20577"/>
          <ac:spMkLst>
            <pc:docMk/>
            <pc:sldMk cId="4058869094" sldId="2066"/>
            <ac:spMk id="5" creationId="{F9DA0329-C8E3-4CE5-EC24-C4D597BB8772}"/>
          </ac:spMkLst>
        </pc:spChg>
      </pc:sldChg>
      <pc:sldChg chg="addSp delSp modSp new mod modClrScheme chgLayout modNotesTx">
        <pc:chgData name="Joseph Guadagno" userId="406ee4c95978c038" providerId="LiveId" clId="{76FDA22A-4F0F-4381-BEC4-A8B92FE7B4D4}" dt="2023-07-05T23:50:00.788" v="4304"/>
        <pc:sldMkLst>
          <pc:docMk/>
          <pc:sldMk cId="677981938" sldId="2067"/>
        </pc:sldMkLst>
        <pc:spChg chg="del mod ord">
          <ac:chgData name="Joseph Guadagno" userId="406ee4c95978c038" providerId="LiveId" clId="{76FDA22A-4F0F-4381-BEC4-A8B92FE7B4D4}" dt="2023-07-05T23:43:15.827" v="4016" actId="700"/>
          <ac:spMkLst>
            <pc:docMk/>
            <pc:sldMk cId="677981938" sldId="2067"/>
            <ac:spMk id="2" creationId="{1CCAD626-8B6F-E6B0-E0E0-14DD9BF1024C}"/>
          </ac:spMkLst>
        </pc:spChg>
        <pc:spChg chg="del mod ord">
          <ac:chgData name="Joseph Guadagno" userId="406ee4c95978c038" providerId="LiveId" clId="{76FDA22A-4F0F-4381-BEC4-A8B92FE7B4D4}" dt="2023-07-05T23:43:15.827" v="4016" actId="700"/>
          <ac:spMkLst>
            <pc:docMk/>
            <pc:sldMk cId="677981938" sldId="2067"/>
            <ac:spMk id="3" creationId="{E9A0D548-EFE8-7F6A-1EDE-86871E4CFA59}"/>
          </ac:spMkLst>
        </pc:spChg>
        <pc:spChg chg="add mod ord">
          <ac:chgData name="Joseph Guadagno" userId="406ee4c95978c038" providerId="LiveId" clId="{76FDA22A-4F0F-4381-BEC4-A8B92FE7B4D4}" dt="2023-07-05T23:43:27.871" v="4056" actId="20577"/>
          <ac:spMkLst>
            <pc:docMk/>
            <pc:sldMk cId="677981938" sldId="2067"/>
            <ac:spMk id="4" creationId="{A7A20FED-19A6-C1FF-F8C8-7F1E4F99C394}"/>
          </ac:spMkLst>
        </pc:spChg>
        <pc:spChg chg="add mod ord">
          <ac:chgData name="Joseph Guadagno" userId="406ee4c95978c038" providerId="LiveId" clId="{76FDA22A-4F0F-4381-BEC4-A8B92FE7B4D4}" dt="2023-07-05T23:43:52.416" v="4059"/>
          <ac:spMkLst>
            <pc:docMk/>
            <pc:sldMk cId="677981938" sldId="2067"/>
            <ac:spMk id="5" creationId="{A2155943-A7F0-F9D5-B958-C7AFB3858F86}"/>
          </ac:spMkLst>
        </pc:spChg>
      </pc:sldChg>
      <pc:sldChg chg="addSp delSp modSp new mod modNotesTx">
        <pc:chgData name="Joseph Guadagno" userId="406ee4c95978c038" providerId="LiveId" clId="{76FDA22A-4F0F-4381-BEC4-A8B92FE7B4D4}" dt="2023-07-05T23:49:30.832" v="4275" actId="20577"/>
        <pc:sldMkLst>
          <pc:docMk/>
          <pc:sldMk cId="2449025543" sldId="2068"/>
        </pc:sldMkLst>
        <pc:spChg chg="mod">
          <ac:chgData name="Joseph Guadagno" userId="406ee4c95978c038" providerId="LiveId" clId="{76FDA22A-4F0F-4381-BEC4-A8B92FE7B4D4}" dt="2023-07-05T23:45:11.414" v="4120" actId="20577"/>
          <ac:spMkLst>
            <pc:docMk/>
            <pc:sldMk cId="2449025543" sldId="2068"/>
            <ac:spMk id="2" creationId="{C7A9B358-CCF1-329E-662A-576DFBFDB5D7}"/>
          </ac:spMkLst>
        </pc:spChg>
        <pc:spChg chg="del mod">
          <ac:chgData name="Joseph Guadagno" userId="406ee4c95978c038" providerId="LiveId" clId="{76FDA22A-4F0F-4381-BEC4-A8B92FE7B4D4}" dt="2023-07-05T23:47:50.003" v="4260" actId="12084"/>
          <ac:spMkLst>
            <pc:docMk/>
            <pc:sldMk cId="2449025543" sldId="2068"/>
            <ac:spMk id="3" creationId="{054C44EC-4937-EBF2-9AA5-39677AE7C330}"/>
          </ac:spMkLst>
        </pc:spChg>
        <pc:graphicFrameChg chg="add del modGraphic">
          <ac:chgData name="Joseph Guadagno" userId="406ee4c95978c038" providerId="LiveId" clId="{76FDA22A-4F0F-4381-BEC4-A8B92FE7B4D4}" dt="2023-07-05T23:47:28.938" v="4259" actId="1032"/>
          <ac:graphicFrameMkLst>
            <pc:docMk/>
            <pc:sldMk cId="2449025543" sldId="2068"/>
            <ac:graphicFrameMk id="4" creationId="{4EAFB3DA-F1D6-154D-B3D5-0748679BFDDA}"/>
          </ac:graphicFrameMkLst>
        </pc:graphicFrameChg>
        <pc:graphicFrameChg chg="add mod">
          <ac:chgData name="Joseph Guadagno" userId="406ee4c95978c038" providerId="LiveId" clId="{76FDA22A-4F0F-4381-BEC4-A8B92FE7B4D4}" dt="2023-07-05T23:48:23.956" v="4263" actId="122"/>
          <ac:graphicFrameMkLst>
            <pc:docMk/>
            <pc:sldMk cId="2449025543" sldId="2068"/>
            <ac:graphicFrameMk id="5" creationId="{9F5EA978-20A1-E0C5-D70D-8631D11F0A1C}"/>
          </ac:graphicFrameMkLst>
        </pc:graphicFrameChg>
      </pc:sldChg>
      <pc:sldChg chg="modSp add mod modNotesTx">
        <pc:chgData name="Joseph Guadagno" userId="406ee4c95978c038" providerId="LiveId" clId="{76FDA22A-4F0F-4381-BEC4-A8B92FE7B4D4}" dt="2023-07-06T00:00:29.486" v="4327"/>
        <pc:sldMkLst>
          <pc:docMk/>
          <pc:sldMk cId="2182135671" sldId="2069"/>
        </pc:sldMkLst>
        <pc:spChg chg="mod">
          <ac:chgData name="Joseph Guadagno" userId="406ee4c95978c038" providerId="LiveId" clId="{76FDA22A-4F0F-4381-BEC4-A8B92FE7B4D4}" dt="2023-07-06T00:00:05.118" v="4317" actId="20577"/>
          <ac:spMkLst>
            <pc:docMk/>
            <pc:sldMk cId="2182135671" sldId="2069"/>
            <ac:spMk id="4" creationId="{A7A20FED-19A6-C1FF-F8C8-7F1E4F99C394}"/>
          </ac:spMkLst>
        </pc:spChg>
        <pc:spChg chg="mod">
          <ac:chgData name="Joseph Guadagno" userId="406ee4c95978c038" providerId="LiveId" clId="{76FDA22A-4F0F-4381-BEC4-A8B92FE7B4D4}" dt="2023-07-06T00:00:18.893" v="4320"/>
          <ac:spMkLst>
            <pc:docMk/>
            <pc:sldMk cId="2182135671" sldId="2069"/>
            <ac:spMk id="5" creationId="{A2155943-A7F0-F9D5-B958-C7AFB3858F86}"/>
          </ac:spMkLst>
        </pc:spChg>
      </pc:sldChg>
      <pc:sldChg chg="addSp delSp modSp new mod modNotesTx">
        <pc:chgData name="Joseph Guadagno" userId="406ee4c95978c038" providerId="LiveId" clId="{76FDA22A-4F0F-4381-BEC4-A8B92FE7B4D4}" dt="2023-07-06T00:05:54.568" v="4409" actId="13782"/>
        <pc:sldMkLst>
          <pc:docMk/>
          <pc:sldMk cId="3306298250" sldId="2070"/>
        </pc:sldMkLst>
        <pc:spChg chg="mod">
          <ac:chgData name="Joseph Guadagno" userId="406ee4c95978c038" providerId="LiveId" clId="{76FDA22A-4F0F-4381-BEC4-A8B92FE7B4D4}" dt="2023-07-06T00:02:29.007" v="4353" actId="20577"/>
          <ac:spMkLst>
            <pc:docMk/>
            <pc:sldMk cId="3306298250" sldId="2070"/>
            <ac:spMk id="2" creationId="{32BF8F28-9E4D-A2D6-F018-8251E1EB485F}"/>
          </ac:spMkLst>
        </pc:spChg>
        <pc:spChg chg="del">
          <ac:chgData name="Joseph Guadagno" userId="406ee4c95978c038" providerId="LiveId" clId="{76FDA22A-4F0F-4381-BEC4-A8B92FE7B4D4}" dt="2023-07-06T00:02:40.676" v="4354" actId="1032"/>
          <ac:spMkLst>
            <pc:docMk/>
            <pc:sldMk cId="3306298250" sldId="2070"/>
            <ac:spMk id="3" creationId="{6FF1C2E1-218C-9937-097B-D3EF5B99822F}"/>
          </ac:spMkLst>
        </pc:spChg>
        <pc:graphicFrameChg chg="add mod modGraphic">
          <ac:chgData name="Joseph Guadagno" userId="406ee4c95978c038" providerId="LiveId" clId="{76FDA22A-4F0F-4381-BEC4-A8B92FE7B4D4}" dt="2023-07-06T00:05:54.568" v="4409" actId="13782"/>
          <ac:graphicFrameMkLst>
            <pc:docMk/>
            <pc:sldMk cId="3306298250" sldId="2070"/>
            <ac:graphicFrameMk id="4" creationId="{EA734F1C-F08E-8C99-3049-CB98D3BCBA5F}"/>
          </ac:graphicFrameMkLst>
        </pc:graphicFrameChg>
      </pc:sldChg>
      <pc:sldChg chg="modSp add mod modNotesTx">
        <pc:chgData name="Joseph Guadagno" userId="406ee4c95978c038" providerId="LiveId" clId="{76FDA22A-4F0F-4381-BEC4-A8B92FE7B4D4}" dt="2023-07-06T00:08:28.023" v="4673" actId="20577"/>
        <pc:sldMkLst>
          <pc:docMk/>
          <pc:sldMk cId="2206146779" sldId="2071"/>
        </pc:sldMkLst>
        <pc:spChg chg="mod">
          <ac:chgData name="Joseph Guadagno" userId="406ee4c95978c038" providerId="LiveId" clId="{76FDA22A-4F0F-4381-BEC4-A8B92FE7B4D4}" dt="2023-07-06T00:06:31.480" v="4432" actId="20577"/>
          <ac:spMkLst>
            <pc:docMk/>
            <pc:sldMk cId="2206146779" sldId="2071"/>
            <ac:spMk id="2" creationId="{32BF8F28-9E4D-A2D6-F018-8251E1EB485F}"/>
          </ac:spMkLst>
        </pc:spChg>
        <pc:graphicFrameChg chg="mod">
          <ac:chgData name="Joseph Guadagno" userId="406ee4c95978c038" providerId="LiveId" clId="{76FDA22A-4F0F-4381-BEC4-A8B92FE7B4D4}" dt="2023-07-06T00:06:59.637" v="4476" actId="120"/>
          <ac:graphicFrameMkLst>
            <pc:docMk/>
            <pc:sldMk cId="2206146779" sldId="2071"/>
            <ac:graphicFrameMk id="4" creationId="{EA734F1C-F08E-8C99-3049-CB98D3BCBA5F}"/>
          </ac:graphicFrameMkLst>
        </pc:graphicFrameChg>
      </pc:sldChg>
      <pc:sldChg chg="addSp delSp modSp new mod modNotesTx">
        <pc:chgData name="Joseph Guadagno" userId="406ee4c95978c038" providerId="LiveId" clId="{76FDA22A-4F0F-4381-BEC4-A8B92FE7B4D4}" dt="2023-07-06T00:11:52.327" v="4818" actId="20577"/>
        <pc:sldMkLst>
          <pc:docMk/>
          <pc:sldMk cId="496628337" sldId="2072"/>
        </pc:sldMkLst>
        <pc:spChg chg="mod">
          <ac:chgData name="Joseph Guadagno" userId="406ee4c95978c038" providerId="LiveId" clId="{76FDA22A-4F0F-4381-BEC4-A8B92FE7B4D4}" dt="2023-07-06T00:11:19.936" v="4750" actId="20577"/>
          <ac:spMkLst>
            <pc:docMk/>
            <pc:sldMk cId="496628337" sldId="2072"/>
            <ac:spMk id="2" creationId="{3BF85BB1-AEA2-12BA-6FBA-1557B778FEE8}"/>
          </ac:spMkLst>
        </pc:spChg>
        <pc:spChg chg="del mod">
          <ac:chgData name="Joseph Guadagno" userId="406ee4c95978c038" providerId="LiveId" clId="{76FDA22A-4F0F-4381-BEC4-A8B92FE7B4D4}" dt="2023-07-06T00:09:18.070" v="4709"/>
          <ac:spMkLst>
            <pc:docMk/>
            <pc:sldMk cId="496628337" sldId="2072"/>
            <ac:spMk id="3" creationId="{4AE92429-9E6F-32C5-8D9C-C6A405B9FF6E}"/>
          </ac:spMkLst>
        </pc:spChg>
        <pc:spChg chg="add mod">
          <ac:chgData name="Joseph Guadagno" userId="406ee4c95978c038" providerId="LiveId" clId="{76FDA22A-4F0F-4381-BEC4-A8B92FE7B4D4}" dt="2023-07-06T00:10:14.583" v="4732" actId="1582"/>
          <ac:spMkLst>
            <pc:docMk/>
            <pc:sldMk cId="496628337" sldId="2072"/>
            <ac:spMk id="5" creationId="{5011AB53-6468-2F2F-51F7-F64F7191AA68}"/>
          </ac:spMkLst>
        </pc:spChg>
        <pc:picChg chg="add mod">
          <ac:chgData name="Joseph Guadagno" userId="406ee4c95978c038" providerId="LiveId" clId="{76FDA22A-4F0F-4381-BEC4-A8B92FE7B4D4}" dt="2023-07-06T00:09:31.187" v="4729" actId="962"/>
          <ac:picMkLst>
            <pc:docMk/>
            <pc:sldMk cId="496628337" sldId="2072"/>
            <ac:picMk id="4" creationId="{598C657B-337C-6353-BFE6-17489DF18D68}"/>
          </ac:picMkLst>
        </pc:picChg>
      </pc:sldChg>
      <pc:sldChg chg="addSp delSp modSp new mod modNotesTx">
        <pc:chgData name="Joseph Guadagno" userId="406ee4c95978c038" providerId="LiveId" clId="{76FDA22A-4F0F-4381-BEC4-A8B92FE7B4D4}" dt="2023-07-06T00:24:39.570" v="4847"/>
        <pc:sldMkLst>
          <pc:docMk/>
          <pc:sldMk cId="1130597921" sldId="2073"/>
        </pc:sldMkLst>
        <pc:spChg chg="mod">
          <ac:chgData name="Joseph Guadagno" userId="406ee4c95978c038" providerId="LiveId" clId="{76FDA22A-4F0F-4381-BEC4-A8B92FE7B4D4}" dt="2023-07-06T00:24:24.521" v="4846" actId="20577"/>
          <ac:spMkLst>
            <pc:docMk/>
            <pc:sldMk cId="1130597921" sldId="2073"/>
            <ac:spMk id="2" creationId="{647004B5-31A8-40F0-881B-8D8BE63040C2}"/>
          </ac:spMkLst>
        </pc:spChg>
        <pc:spChg chg="del">
          <ac:chgData name="Joseph Guadagno" userId="406ee4c95978c038" providerId="LiveId" clId="{76FDA22A-4F0F-4381-BEC4-A8B92FE7B4D4}" dt="2023-07-06T00:24:05.186" v="4820" actId="931"/>
          <ac:spMkLst>
            <pc:docMk/>
            <pc:sldMk cId="1130597921" sldId="2073"/>
            <ac:spMk id="3" creationId="{D3683B82-CE38-D2DC-6C0B-DB7CDDBC4A73}"/>
          </ac:spMkLst>
        </pc:spChg>
        <pc:picChg chg="add mod">
          <ac:chgData name="Joseph Guadagno" userId="406ee4c95978c038" providerId="LiveId" clId="{76FDA22A-4F0F-4381-BEC4-A8B92FE7B4D4}" dt="2023-07-06T00:24:15.898" v="4824" actId="1076"/>
          <ac:picMkLst>
            <pc:docMk/>
            <pc:sldMk cId="1130597921" sldId="2073"/>
            <ac:picMk id="5" creationId="{B4F4BCEC-B2D1-F306-92F6-16103A2636FF}"/>
          </ac:picMkLst>
        </pc:picChg>
      </pc:sldChg>
      <pc:sldChg chg="modSp add mod modNotesTx">
        <pc:chgData name="Joseph Guadagno" userId="406ee4c95978c038" providerId="LiveId" clId="{76FDA22A-4F0F-4381-BEC4-A8B92FE7B4D4}" dt="2023-07-06T00:26:24.840" v="4866"/>
        <pc:sldMkLst>
          <pc:docMk/>
          <pc:sldMk cId="499308586" sldId="2074"/>
        </pc:sldMkLst>
        <pc:spChg chg="mod">
          <ac:chgData name="Joseph Guadagno" userId="406ee4c95978c038" providerId="LiveId" clId="{76FDA22A-4F0F-4381-BEC4-A8B92FE7B4D4}" dt="2023-07-06T00:25:39.233" v="4857" actId="20577"/>
          <ac:spMkLst>
            <pc:docMk/>
            <pc:sldMk cId="499308586" sldId="2074"/>
            <ac:spMk id="4" creationId="{A7A20FED-19A6-C1FF-F8C8-7F1E4F99C394}"/>
          </ac:spMkLst>
        </pc:spChg>
        <pc:spChg chg="mod">
          <ac:chgData name="Joseph Guadagno" userId="406ee4c95978c038" providerId="LiveId" clId="{76FDA22A-4F0F-4381-BEC4-A8B92FE7B4D4}" dt="2023-07-06T00:26:13.062" v="4861"/>
          <ac:spMkLst>
            <pc:docMk/>
            <pc:sldMk cId="499308586" sldId="2074"/>
            <ac:spMk id="5" creationId="{A2155943-A7F0-F9D5-B958-C7AFB3858F86}"/>
          </ac:spMkLst>
        </pc:spChg>
      </pc:sldChg>
      <pc:sldChg chg="addSp delSp modSp new mod">
        <pc:chgData name="Joseph Guadagno" userId="406ee4c95978c038" providerId="LiveId" clId="{76FDA22A-4F0F-4381-BEC4-A8B92FE7B4D4}" dt="2023-07-06T00:31:39.862" v="5003" actId="962"/>
        <pc:sldMkLst>
          <pc:docMk/>
          <pc:sldMk cId="1071583711" sldId="2075"/>
        </pc:sldMkLst>
        <pc:spChg chg="mod">
          <ac:chgData name="Joseph Guadagno" userId="406ee4c95978c038" providerId="LiveId" clId="{76FDA22A-4F0F-4381-BEC4-A8B92FE7B4D4}" dt="2023-07-06T00:31:30.201" v="5000" actId="20577"/>
          <ac:spMkLst>
            <pc:docMk/>
            <pc:sldMk cId="1071583711" sldId="2075"/>
            <ac:spMk id="2" creationId="{EDB776E5-1AE7-29B9-CEA7-771352010B98}"/>
          </ac:spMkLst>
        </pc:spChg>
        <pc:spChg chg="del">
          <ac:chgData name="Joseph Guadagno" userId="406ee4c95978c038" providerId="LiveId" clId="{76FDA22A-4F0F-4381-BEC4-A8B92FE7B4D4}" dt="2023-07-06T00:31:38.095" v="5001" actId="931"/>
          <ac:spMkLst>
            <pc:docMk/>
            <pc:sldMk cId="1071583711" sldId="2075"/>
            <ac:spMk id="3" creationId="{91983B23-83F5-05E2-B3DC-69468D816FE8}"/>
          </ac:spMkLst>
        </pc:spChg>
        <pc:picChg chg="add mod">
          <ac:chgData name="Joseph Guadagno" userId="406ee4c95978c038" providerId="LiveId" clId="{76FDA22A-4F0F-4381-BEC4-A8B92FE7B4D4}" dt="2023-07-06T00:31:39.862" v="5003" actId="962"/>
          <ac:picMkLst>
            <pc:docMk/>
            <pc:sldMk cId="1071583711" sldId="2075"/>
            <ac:picMk id="5" creationId="{5D0CB1DD-FF47-CC4D-0C46-17F9275389F1}"/>
          </ac:picMkLst>
        </pc:picChg>
      </pc:sldChg>
      <pc:sldChg chg="addSp delSp modSp new mod">
        <pc:chgData name="Joseph Guadagno" userId="406ee4c95978c038" providerId="LiveId" clId="{76FDA22A-4F0F-4381-BEC4-A8B92FE7B4D4}" dt="2023-07-06T00:36:27.262" v="5042" actId="1076"/>
        <pc:sldMkLst>
          <pc:docMk/>
          <pc:sldMk cId="143816726" sldId="2076"/>
        </pc:sldMkLst>
        <pc:spChg chg="mod">
          <ac:chgData name="Joseph Guadagno" userId="406ee4c95978c038" providerId="LiveId" clId="{76FDA22A-4F0F-4381-BEC4-A8B92FE7B4D4}" dt="2023-07-06T00:34:24.194" v="5034" actId="20577"/>
          <ac:spMkLst>
            <pc:docMk/>
            <pc:sldMk cId="143816726" sldId="2076"/>
            <ac:spMk id="2" creationId="{DF658FA2-29EE-09CB-92B9-B5FB2F19A486}"/>
          </ac:spMkLst>
        </pc:spChg>
        <pc:spChg chg="del">
          <ac:chgData name="Joseph Guadagno" userId="406ee4c95978c038" providerId="LiveId" clId="{76FDA22A-4F0F-4381-BEC4-A8B92FE7B4D4}" dt="2023-07-06T00:36:14.267" v="5038" actId="931"/>
          <ac:spMkLst>
            <pc:docMk/>
            <pc:sldMk cId="143816726" sldId="2076"/>
            <ac:spMk id="3" creationId="{5532E901-1317-9726-C77C-BA90BF82272B}"/>
          </ac:spMkLst>
        </pc:spChg>
        <pc:picChg chg="add mod">
          <ac:chgData name="Joseph Guadagno" userId="406ee4c95978c038" providerId="LiveId" clId="{76FDA22A-4F0F-4381-BEC4-A8B92FE7B4D4}" dt="2023-07-06T00:36:27.262" v="5042" actId="1076"/>
          <ac:picMkLst>
            <pc:docMk/>
            <pc:sldMk cId="143816726" sldId="2076"/>
            <ac:picMk id="5" creationId="{73818706-B7E4-611B-BA46-302E1DC61076}"/>
          </ac:picMkLst>
        </pc:picChg>
      </pc:sldChg>
      <pc:sldChg chg="add">
        <pc:chgData name="Joseph Guadagno" userId="406ee4c95978c038" providerId="LiveId" clId="{76FDA22A-4F0F-4381-BEC4-A8B92FE7B4D4}" dt="2023-07-06T02:02:48.572" v="5092"/>
        <pc:sldMkLst>
          <pc:docMk/>
          <pc:sldMk cId="1264385928" sldId="2077"/>
        </pc:sldMkLst>
      </pc:sldChg>
      <pc:sldChg chg="modSp add mod modNotesTx">
        <pc:chgData name="Joseph Guadagno" userId="406ee4c95978c038" providerId="LiveId" clId="{76FDA22A-4F0F-4381-BEC4-A8B92FE7B4D4}" dt="2023-07-06T02:27:44.514" v="5926" actId="20577"/>
        <pc:sldMkLst>
          <pc:docMk/>
          <pc:sldMk cId="4160389323" sldId="2078"/>
        </pc:sldMkLst>
        <pc:spChg chg="mod">
          <ac:chgData name="Joseph Guadagno" userId="406ee4c95978c038" providerId="LiveId" clId="{76FDA22A-4F0F-4381-BEC4-A8B92FE7B4D4}" dt="2023-07-06T02:27:14.493" v="5830" actId="20577"/>
          <ac:spMkLst>
            <pc:docMk/>
            <pc:sldMk cId="4160389323" sldId="2078"/>
            <ac:spMk id="4" creationId="{A7A20FED-19A6-C1FF-F8C8-7F1E4F99C394}"/>
          </ac:spMkLst>
        </pc:spChg>
        <pc:spChg chg="mod">
          <ac:chgData name="Joseph Guadagno" userId="406ee4c95978c038" providerId="LiveId" clId="{76FDA22A-4F0F-4381-BEC4-A8B92FE7B4D4}" dt="2023-07-06T02:27:44.514" v="5926" actId="20577"/>
          <ac:spMkLst>
            <pc:docMk/>
            <pc:sldMk cId="4160389323" sldId="2078"/>
            <ac:spMk id="5" creationId="{A2155943-A7F0-F9D5-B958-C7AFB3858F86}"/>
          </ac:spMkLst>
        </pc:spChg>
      </pc:sldChg>
      <pc:sldChg chg="addSp delSp modSp new mod modClrScheme chgLayout modNotesTx">
        <pc:chgData name="Joseph Guadagno" userId="406ee4c95978c038" providerId="LiveId" clId="{76FDA22A-4F0F-4381-BEC4-A8B92FE7B4D4}" dt="2023-07-06T02:06:33.370" v="5231"/>
        <pc:sldMkLst>
          <pc:docMk/>
          <pc:sldMk cId="2800652859" sldId="2079"/>
        </pc:sldMkLst>
        <pc:spChg chg="del mod ord">
          <ac:chgData name="Joseph Guadagno" userId="406ee4c95978c038" providerId="LiveId" clId="{76FDA22A-4F0F-4381-BEC4-A8B92FE7B4D4}" dt="2023-07-06T02:04:41.894" v="5119" actId="700"/>
          <ac:spMkLst>
            <pc:docMk/>
            <pc:sldMk cId="2800652859" sldId="2079"/>
            <ac:spMk id="2" creationId="{9BCD7409-5124-5940-296C-584B17121F29}"/>
          </ac:spMkLst>
        </pc:spChg>
        <pc:spChg chg="del mod ord">
          <ac:chgData name="Joseph Guadagno" userId="406ee4c95978c038" providerId="LiveId" clId="{76FDA22A-4F0F-4381-BEC4-A8B92FE7B4D4}" dt="2023-07-06T02:04:41.894" v="5119" actId="700"/>
          <ac:spMkLst>
            <pc:docMk/>
            <pc:sldMk cId="2800652859" sldId="2079"/>
            <ac:spMk id="3" creationId="{5CB4B9F8-F1BA-BED5-5C46-B00FA0908CED}"/>
          </ac:spMkLst>
        </pc:spChg>
        <pc:spChg chg="add mod ord">
          <ac:chgData name="Joseph Guadagno" userId="406ee4c95978c038" providerId="LiveId" clId="{76FDA22A-4F0F-4381-BEC4-A8B92FE7B4D4}" dt="2023-07-06T02:04:47.738" v="5133" actId="20577"/>
          <ac:spMkLst>
            <pc:docMk/>
            <pc:sldMk cId="2800652859" sldId="2079"/>
            <ac:spMk id="4" creationId="{7B4DC56A-A836-5635-A640-5E61FDAC820A}"/>
          </ac:spMkLst>
        </pc:spChg>
        <pc:spChg chg="add del mod ord">
          <ac:chgData name="Joseph Guadagno" userId="406ee4c95978c038" providerId="LiveId" clId="{76FDA22A-4F0F-4381-BEC4-A8B92FE7B4D4}" dt="2023-07-06T02:05:13.928" v="5134" actId="931"/>
          <ac:spMkLst>
            <pc:docMk/>
            <pc:sldMk cId="2800652859" sldId="2079"/>
            <ac:spMk id="5" creationId="{A6708624-A129-EC61-3A8E-9001BA444F61}"/>
          </ac:spMkLst>
        </pc:spChg>
        <pc:picChg chg="add mod">
          <ac:chgData name="Joseph Guadagno" userId="406ee4c95978c038" providerId="LiveId" clId="{76FDA22A-4F0F-4381-BEC4-A8B92FE7B4D4}" dt="2023-07-06T02:05:49.869" v="5218" actId="962"/>
          <ac:picMkLst>
            <pc:docMk/>
            <pc:sldMk cId="2800652859" sldId="2079"/>
            <ac:picMk id="7" creationId="{6828501F-D7EE-AC1C-B05B-78588A30DF09}"/>
          </ac:picMkLst>
        </pc:picChg>
      </pc:sldChg>
      <pc:sldChg chg="addSp delSp modSp new mod modNotesTx">
        <pc:chgData name="Joseph Guadagno" userId="406ee4c95978c038" providerId="LiveId" clId="{76FDA22A-4F0F-4381-BEC4-A8B92FE7B4D4}" dt="2023-07-06T02:09:20.051" v="5254"/>
        <pc:sldMkLst>
          <pc:docMk/>
          <pc:sldMk cId="1454407135" sldId="2080"/>
        </pc:sldMkLst>
        <pc:spChg chg="mod">
          <ac:chgData name="Joseph Guadagno" userId="406ee4c95978c038" providerId="LiveId" clId="{76FDA22A-4F0F-4381-BEC4-A8B92FE7B4D4}" dt="2023-07-06T02:08:45.138" v="5249" actId="20577"/>
          <ac:spMkLst>
            <pc:docMk/>
            <pc:sldMk cId="1454407135" sldId="2080"/>
            <ac:spMk id="2" creationId="{BB51CCAE-F8C2-D0DE-1023-2BC9BC866513}"/>
          </ac:spMkLst>
        </pc:spChg>
        <pc:spChg chg="del">
          <ac:chgData name="Joseph Guadagno" userId="406ee4c95978c038" providerId="LiveId" clId="{76FDA22A-4F0F-4381-BEC4-A8B92FE7B4D4}" dt="2023-07-06T02:08:49.537" v="5250" actId="931"/>
          <ac:spMkLst>
            <pc:docMk/>
            <pc:sldMk cId="1454407135" sldId="2080"/>
            <ac:spMk id="3" creationId="{BF04BB31-A333-0F79-49BC-698B75E5A5AC}"/>
          </ac:spMkLst>
        </pc:spChg>
        <pc:picChg chg="add mod">
          <ac:chgData name="Joseph Guadagno" userId="406ee4c95978c038" providerId="LiveId" clId="{76FDA22A-4F0F-4381-BEC4-A8B92FE7B4D4}" dt="2023-07-06T02:09:08.768" v="5253" actId="1076"/>
          <ac:picMkLst>
            <pc:docMk/>
            <pc:sldMk cId="1454407135" sldId="2080"/>
            <ac:picMk id="5" creationId="{F86199F9-E46A-824E-9487-937B394A6070}"/>
          </ac:picMkLst>
        </pc:picChg>
      </pc:sldChg>
      <pc:sldChg chg="addSp delSp modSp new mod modNotesTx">
        <pc:chgData name="Joseph Guadagno" userId="406ee4c95978c038" providerId="LiveId" clId="{76FDA22A-4F0F-4381-BEC4-A8B92FE7B4D4}" dt="2023-07-06T02:26:34.587" v="5815"/>
        <pc:sldMkLst>
          <pc:docMk/>
          <pc:sldMk cId="2858298169" sldId="2081"/>
        </pc:sldMkLst>
        <pc:spChg chg="mod">
          <ac:chgData name="Joseph Guadagno" userId="406ee4c95978c038" providerId="LiveId" clId="{76FDA22A-4F0F-4381-BEC4-A8B92FE7B4D4}" dt="2023-07-06T02:10:37.426" v="5269" actId="20577"/>
          <ac:spMkLst>
            <pc:docMk/>
            <pc:sldMk cId="2858298169" sldId="2081"/>
            <ac:spMk id="2" creationId="{B726F936-E192-BBE6-0683-26E3910C9F5E}"/>
          </ac:spMkLst>
        </pc:spChg>
        <pc:spChg chg="del">
          <ac:chgData name="Joseph Guadagno" userId="406ee4c95978c038" providerId="LiveId" clId="{76FDA22A-4F0F-4381-BEC4-A8B92FE7B4D4}" dt="2023-07-06T02:23:53.086" v="5632" actId="1032"/>
          <ac:spMkLst>
            <pc:docMk/>
            <pc:sldMk cId="2858298169" sldId="2081"/>
            <ac:spMk id="3" creationId="{1F8E3547-E11E-3F7B-C1D4-EE61FB89C933}"/>
          </ac:spMkLst>
        </pc:spChg>
        <pc:graphicFrameChg chg="add mod modGraphic">
          <ac:chgData name="Joseph Guadagno" userId="406ee4c95978c038" providerId="LiveId" clId="{76FDA22A-4F0F-4381-BEC4-A8B92FE7B4D4}" dt="2023-07-06T02:26:07.263" v="5800" actId="20577"/>
          <ac:graphicFrameMkLst>
            <pc:docMk/>
            <pc:sldMk cId="2858298169" sldId="2081"/>
            <ac:graphicFrameMk id="4" creationId="{6E127EDA-6BA5-6DB3-E909-6ECB3C25AFDD}"/>
          </ac:graphicFrameMkLst>
        </pc:graphicFrameChg>
      </pc:sldChg>
      <pc:sldChg chg="addSp delSp modSp new mod">
        <pc:chgData name="Joseph Guadagno" userId="406ee4c95978c038" providerId="LiveId" clId="{76FDA22A-4F0F-4381-BEC4-A8B92FE7B4D4}" dt="2023-07-06T02:16:06.830" v="5334" actId="14734"/>
        <pc:sldMkLst>
          <pc:docMk/>
          <pc:sldMk cId="2911868421" sldId="2082"/>
        </pc:sldMkLst>
        <pc:spChg chg="mod">
          <ac:chgData name="Joseph Guadagno" userId="406ee4c95978c038" providerId="LiveId" clId="{76FDA22A-4F0F-4381-BEC4-A8B92FE7B4D4}" dt="2023-07-06T02:14:27.282" v="5317" actId="20577"/>
          <ac:spMkLst>
            <pc:docMk/>
            <pc:sldMk cId="2911868421" sldId="2082"/>
            <ac:spMk id="2" creationId="{B52A6F34-31E2-6FCF-9AD5-3B78A20011FA}"/>
          </ac:spMkLst>
        </pc:spChg>
        <pc:spChg chg="add del">
          <ac:chgData name="Joseph Guadagno" userId="406ee4c95978c038" providerId="LiveId" clId="{76FDA22A-4F0F-4381-BEC4-A8B92FE7B4D4}" dt="2023-07-06T02:14:39.580" v="5318" actId="3680"/>
          <ac:spMkLst>
            <pc:docMk/>
            <pc:sldMk cId="2911868421" sldId="2082"/>
            <ac:spMk id="3" creationId="{177E5735-39CF-B687-B92A-6A7160916EEC}"/>
          </ac:spMkLst>
        </pc:spChg>
        <pc:graphicFrameChg chg="add del mod">
          <ac:chgData name="Joseph Guadagno" userId="406ee4c95978c038" providerId="LiveId" clId="{76FDA22A-4F0F-4381-BEC4-A8B92FE7B4D4}" dt="2023-07-06T02:14:21.935" v="5303"/>
          <ac:graphicFrameMkLst>
            <pc:docMk/>
            <pc:sldMk cId="2911868421" sldId="2082"/>
            <ac:graphicFrameMk id="4" creationId="{7FE60B50-E371-7C02-921E-588C1DC792CB}"/>
          </ac:graphicFrameMkLst>
        </pc:graphicFrameChg>
        <pc:graphicFrameChg chg="add mod ord modGraphic">
          <ac:chgData name="Joseph Guadagno" userId="406ee4c95978c038" providerId="LiveId" clId="{76FDA22A-4F0F-4381-BEC4-A8B92FE7B4D4}" dt="2023-07-06T02:16:06.830" v="5334" actId="14734"/>
          <ac:graphicFrameMkLst>
            <pc:docMk/>
            <pc:sldMk cId="2911868421" sldId="2082"/>
            <ac:graphicFrameMk id="5" creationId="{A0D9F816-A940-8D09-FC3C-0E9552B75F32}"/>
          </ac:graphicFrameMkLst>
        </pc:graphicFrameChg>
      </pc:sldChg>
      <pc:sldChg chg="addSp delSp modSp new mod modNotesTx">
        <pc:chgData name="Joseph Guadagno" userId="406ee4c95978c038" providerId="LiveId" clId="{76FDA22A-4F0F-4381-BEC4-A8B92FE7B4D4}" dt="2023-07-06T02:22:34.650" v="5631" actId="20577"/>
        <pc:sldMkLst>
          <pc:docMk/>
          <pc:sldMk cId="2417364027" sldId="2083"/>
        </pc:sldMkLst>
        <pc:spChg chg="mod">
          <ac:chgData name="Joseph Guadagno" userId="406ee4c95978c038" providerId="LiveId" clId="{76FDA22A-4F0F-4381-BEC4-A8B92FE7B4D4}" dt="2023-07-06T02:19:39.061" v="5439" actId="20577"/>
          <ac:spMkLst>
            <pc:docMk/>
            <pc:sldMk cId="2417364027" sldId="2083"/>
            <ac:spMk id="2" creationId="{7C121FC1-2841-E504-B3A5-60AC206644C5}"/>
          </ac:spMkLst>
        </pc:spChg>
        <pc:spChg chg="del">
          <ac:chgData name="Joseph Guadagno" userId="406ee4c95978c038" providerId="LiveId" clId="{76FDA22A-4F0F-4381-BEC4-A8B92FE7B4D4}" dt="2023-07-06T02:18:34.340" v="5356" actId="1032"/>
          <ac:spMkLst>
            <pc:docMk/>
            <pc:sldMk cId="2417364027" sldId="2083"/>
            <ac:spMk id="3" creationId="{9F454E4D-72C1-D0B9-1636-4B25BBFE7DC8}"/>
          </ac:spMkLst>
        </pc:spChg>
        <pc:graphicFrameChg chg="add mod modGraphic">
          <ac:chgData name="Joseph Guadagno" userId="406ee4c95978c038" providerId="LiveId" clId="{76FDA22A-4F0F-4381-BEC4-A8B92FE7B4D4}" dt="2023-07-06T02:22:20.289" v="5629" actId="20577"/>
          <ac:graphicFrameMkLst>
            <pc:docMk/>
            <pc:sldMk cId="2417364027" sldId="2083"/>
            <ac:graphicFrameMk id="4" creationId="{3414BCBF-AAD3-F886-73A1-AFAB970C27BE}"/>
          </ac:graphicFrameMkLst>
        </pc:graphicFrameChg>
      </pc:sldChg>
      <pc:sldChg chg="addSp delSp modSp new mod modClrScheme chgLayout modNotesTx">
        <pc:chgData name="Joseph Guadagno" userId="406ee4c95978c038" providerId="LiveId" clId="{76FDA22A-4F0F-4381-BEC4-A8B92FE7B4D4}" dt="2023-07-06T02:33:05.491" v="6109" actId="20577"/>
        <pc:sldMkLst>
          <pc:docMk/>
          <pc:sldMk cId="492657264" sldId="2084"/>
        </pc:sldMkLst>
        <pc:spChg chg="del mod ord">
          <ac:chgData name="Joseph Guadagno" userId="406ee4c95978c038" providerId="LiveId" clId="{76FDA22A-4F0F-4381-BEC4-A8B92FE7B4D4}" dt="2023-07-06T02:28:07.156" v="5928" actId="700"/>
          <ac:spMkLst>
            <pc:docMk/>
            <pc:sldMk cId="492657264" sldId="2084"/>
            <ac:spMk id="2" creationId="{CE7B97CD-B307-1971-9821-B35939E4E23F}"/>
          </ac:spMkLst>
        </pc:spChg>
        <pc:spChg chg="del mod ord">
          <ac:chgData name="Joseph Guadagno" userId="406ee4c95978c038" providerId="LiveId" clId="{76FDA22A-4F0F-4381-BEC4-A8B92FE7B4D4}" dt="2023-07-06T02:28:07.156" v="5928" actId="700"/>
          <ac:spMkLst>
            <pc:docMk/>
            <pc:sldMk cId="492657264" sldId="2084"/>
            <ac:spMk id="3" creationId="{027FFAC6-1350-BBDF-6FE7-0D14B90CA371}"/>
          </ac:spMkLst>
        </pc:spChg>
        <pc:spChg chg="add mod ord">
          <ac:chgData name="Joseph Guadagno" userId="406ee4c95978c038" providerId="LiveId" clId="{76FDA22A-4F0F-4381-BEC4-A8B92FE7B4D4}" dt="2023-07-06T02:28:16.530" v="5956" actId="20577"/>
          <ac:spMkLst>
            <pc:docMk/>
            <pc:sldMk cId="492657264" sldId="2084"/>
            <ac:spMk id="4" creationId="{AE04C605-01C0-AE28-CD60-F935CB9E653F}"/>
          </ac:spMkLst>
        </pc:spChg>
        <pc:spChg chg="add del mod ord">
          <ac:chgData name="Joseph Guadagno" userId="406ee4c95978c038" providerId="LiveId" clId="{76FDA22A-4F0F-4381-BEC4-A8B92FE7B4D4}" dt="2023-07-06T02:31:32.811" v="5957" actId="931"/>
          <ac:spMkLst>
            <pc:docMk/>
            <pc:sldMk cId="492657264" sldId="2084"/>
            <ac:spMk id="5" creationId="{6EDC4AF1-647A-2FFE-F59B-A4276C319CC0}"/>
          </ac:spMkLst>
        </pc:spChg>
        <pc:picChg chg="add mod">
          <ac:chgData name="Joseph Guadagno" userId="406ee4c95978c038" providerId="LiveId" clId="{76FDA22A-4F0F-4381-BEC4-A8B92FE7B4D4}" dt="2023-07-06T02:31:59.640" v="6073" actId="962"/>
          <ac:picMkLst>
            <pc:docMk/>
            <pc:sldMk cId="492657264" sldId="2084"/>
            <ac:picMk id="7" creationId="{299A6345-D375-DC8E-8DF1-5B282CD2AC5B}"/>
          </ac:picMkLst>
        </pc:picChg>
      </pc:sldChg>
      <pc:sldChg chg="addSp modSp new mod">
        <pc:chgData name="Joseph Guadagno" userId="406ee4c95978c038" providerId="LiveId" clId="{76FDA22A-4F0F-4381-BEC4-A8B92FE7B4D4}" dt="2023-07-06T02:35:39.182" v="6161" actId="313"/>
        <pc:sldMkLst>
          <pc:docMk/>
          <pc:sldMk cId="347939730" sldId="2085"/>
        </pc:sldMkLst>
        <pc:spChg chg="mod">
          <ac:chgData name="Joseph Guadagno" userId="406ee4c95978c038" providerId="LiveId" clId="{76FDA22A-4F0F-4381-BEC4-A8B92FE7B4D4}" dt="2023-07-06T02:35:39.182" v="6161" actId="313"/>
          <ac:spMkLst>
            <pc:docMk/>
            <pc:sldMk cId="347939730" sldId="2085"/>
            <ac:spMk id="2" creationId="{73E50AB9-625E-B38F-6313-4198D623D1F3}"/>
          </ac:spMkLst>
        </pc:spChg>
        <pc:spChg chg="add mod">
          <ac:chgData name="Joseph Guadagno" userId="406ee4c95978c038" providerId="LiveId" clId="{76FDA22A-4F0F-4381-BEC4-A8B92FE7B4D4}" dt="2023-07-06T02:35:11.370" v="6111"/>
          <ac:spMkLst>
            <pc:docMk/>
            <pc:sldMk cId="347939730" sldId="2085"/>
            <ac:spMk id="5" creationId="{CE09964A-8D92-D069-04C3-7A5406D2EC1A}"/>
          </ac:spMkLst>
        </pc:spChg>
        <pc:picChg chg="add mod">
          <ac:chgData name="Joseph Guadagno" userId="406ee4c95978c038" providerId="LiveId" clId="{76FDA22A-4F0F-4381-BEC4-A8B92FE7B4D4}" dt="2023-07-06T02:35:11.370" v="6111"/>
          <ac:picMkLst>
            <pc:docMk/>
            <pc:sldMk cId="347939730" sldId="2085"/>
            <ac:picMk id="4" creationId="{70D91D63-0CF2-C556-E023-200BED7A40E6}"/>
          </ac:picMkLst>
        </pc:picChg>
      </pc:sldChg>
      <pc:sldChg chg="add">
        <pc:chgData name="Joseph Guadagno" userId="406ee4c95978c038" providerId="LiveId" clId="{76FDA22A-4F0F-4381-BEC4-A8B92FE7B4D4}" dt="2023-07-06T02:42:49.450" v="6425"/>
        <pc:sldMkLst>
          <pc:docMk/>
          <pc:sldMk cId="1005331002" sldId="2086"/>
        </pc:sldMkLst>
      </pc:sldChg>
      <pc:sldChg chg="addSp delSp modSp new del mod modClrScheme modAnim chgLayout modNotesTx">
        <pc:chgData name="Joseph Guadagno" userId="406ee4c95978c038" providerId="LiveId" clId="{76FDA22A-4F0F-4381-BEC4-A8B92FE7B4D4}" dt="2023-07-06T02:42:44.427" v="6424" actId="2696"/>
        <pc:sldMkLst>
          <pc:docMk/>
          <pc:sldMk cId="2418209235" sldId="2086"/>
        </pc:sldMkLst>
        <pc:spChg chg="del mod ord">
          <ac:chgData name="Joseph Guadagno" userId="406ee4c95978c038" providerId="LiveId" clId="{76FDA22A-4F0F-4381-BEC4-A8B92FE7B4D4}" dt="2023-07-06T02:37:44.113" v="6186" actId="700"/>
          <ac:spMkLst>
            <pc:docMk/>
            <pc:sldMk cId="2418209235" sldId="2086"/>
            <ac:spMk id="2" creationId="{BB31B4FF-223E-E430-245A-80E761A3506D}"/>
          </ac:spMkLst>
        </pc:spChg>
        <pc:spChg chg="del mod ord">
          <ac:chgData name="Joseph Guadagno" userId="406ee4c95978c038" providerId="LiveId" clId="{76FDA22A-4F0F-4381-BEC4-A8B92FE7B4D4}" dt="2023-07-06T02:37:44.113" v="6186" actId="700"/>
          <ac:spMkLst>
            <pc:docMk/>
            <pc:sldMk cId="2418209235" sldId="2086"/>
            <ac:spMk id="3" creationId="{895B1266-8FF4-4302-FBCB-E88E5662075D}"/>
          </ac:spMkLst>
        </pc:spChg>
        <pc:spChg chg="add mod ord">
          <ac:chgData name="Joseph Guadagno" userId="406ee4c95978c038" providerId="LiveId" clId="{76FDA22A-4F0F-4381-BEC4-A8B92FE7B4D4}" dt="2023-07-06T02:37:56.372" v="6218" actId="20577"/>
          <ac:spMkLst>
            <pc:docMk/>
            <pc:sldMk cId="2418209235" sldId="2086"/>
            <ac:spMk id="4" creationId="{3764CAF4-5E0E-3A60-EBB7-6C24AF71472F}"/>
          </ac:spMkLst>
        </pc:spChg>
        <pc:spChg chg="add mod ord">
          <ac:chgData name="Joseph Guadagno" userId="406ee4c95978c038" providerId="LiveId" clId="{76FDA22A-4F0F-4381-BEC4-A8B92FE7B4D4}" dt="2023-07-06T02:38:07.447" v="6236" actId="20577"/>
          <ac:spMkLst>
            <pc:docMk/>
            <pc:sldMk cId="2418209235" sldId="2086"/>
            <ac:spMk id="5" creationId="{B90249AF-5755-AFB1-932B-F2A05D904E8D}"/>
          </ac:spMkLst>
        </pc:spChg>
        <pc:spChg chg="add mod ord">
          <ac:chgData name="Joseph Guadagno" userId="406ee4c95978c038" providerId="LiveId" clId="{76FDA22A-4F0F-4381-BEC4-A8B92FE7B4D4}" dt="2023-07-06T02:38:48.158" v="6309" actId="20577"/>
          <ac:spMkLst>
            <pc:docMk/>
            <pc:sldMk cId="2418209235" sldId="2086"/>
            <ac:spMk id="6" creationId="{757112C8-1300-DA85-FD86-C8ED9954E03C}"/>
          </ac:spMkLst>
        </pc:spChg>
        <pc:spChg chg="add mod ord">
          <ac:chgData name="Joseph Guadagno" userId="406ee4c95978c038" providerId="LiveId" clId="{76FDA22A-4F0F-4381-BEC4-A8B92FE7B4D4}" dt="2023-07-06T02:38:21.467" v="6254" actId="20577"/>
          <ac:spMkLst>
            <pc:docMk/>
            <pc:sldMk cId="2418209235" sldId="2086"/>
            <ac:spMk id="7" creationId="{504F77ED-B245-6ED6-DA17-15B0C93C8A88}"/>
          </ac:spMkLst>
        </pc:spChg>
        <pc:spChg chg="add mod ord">
          <ac:chgData name="Joseph Guadagno" userId="406ee4c95978c038" providerId="LiveId" clId="{76FDA22A-4F0F-4381-BEC4-A8B92FE7B4D4}" dt="2023-07-06T02:39:25.520" v="6378" actId="20577"/>
          <ac:spMkLst>
            <pc:docMk/>
            <pc:sldMk cId="2418209235" sldId="2086"/>
            <ac:spMk id="8" creationId="{805F01D4-ECBC-877E-5003-09A1688D7A86}"/>
          </ac:spMkLst>
        </pc:spChg>
      </pc:sldChg>
      <pc:sldChg chg="addSp delSp modSp new mod addAnim delAnim modAnim modNotesTx">
        <pc:chgData name="Joseph Guadagno" userId="406ee4c95978c038" providerId="LiveId" clId="{76FDA22A-4F0F-4381-BEC4-A8B92FE7B4D4}" dt="2023-07-06T02:55:36.374" v="6670" actId="14100"/>
        <pc:sldMkLst>
          <pc:docMk/>
          <pc:sldMk cId="339929980" sldId="2087"/>
        </pc:sldMkLst>
        <pc:spChg chg="mod">
          <ac:chgData name="Joseph Guadagno" userId="406ee4c95978c038" providerId="LiveId" clId="{76FDA22A-4F0F-4381-BEC4-A8B92FE7B4D4}" dt="2023-07-06T02:45:41.380" v="6434" actId="20577"/>
          <ac:spMkLst>
            <pc:docMk/>
            <pc:sldMk cId="339929980" sldId="2087"/>
            <ac:spMk id="2" creationId="{F3E41BAC-09E3-F5CF-B5B4-ABA0FC1A75C1}"/>
          </ac:spMkLst>
        </pc:spChg>
        <pc:spChg chg="del">
          <ac:chgData name="Joseph Guadagno" userId="406ee4c95978c038" providerId="LiveId" clId="{76FDA22A-4F0F-4381-BEC4-A8B92FE7B4D4}" dt="2023-07-06T02:46:32.841" v="6436" actId="931"/>
          <ac:spMkLst>
            <pc:docMk/>
            <pc:sldMk cId="339929980" sldId="2087"/>
            <ac:spMk id="3" creationId="{315E2E20-1C39-ABCD-79D1-39EF43EBD153}"/>
          </ac:spMkLst>
        </pc:spChg>
        <pc:spChg chg="add mod">
          <ac:chgData name="Joseph Guadagno" userId="406ee4c95978c038" providerId="LiveId" clId="{76FDA22A-4F0F-4381-BEC4-A8B92FE7B4D4}" dt="2023-07-06T02:47:55.346" v="6580" actId="1582"/>
          <ac:spMkLst>
            <pc:docMk/>
            <pc:sldMk cId="339929980" sldId="2087"/>
            <ac:spMk id="6" creationId="{CD858E8B-5A62-BD6F-DD63-ACD4D93DBFD1}"/>
          </ac:spMkLst>
        </pc:spChg>
        <pc:spChg chg="add mod topLvl">
          <ac:chgData name="Joseph Guadagno" userId="406ee4c95978c038" providerId="LiveId" clId="{76FDA22A-4F0F-4381-BEC4-A8B92FE7B4D4}" dt="2023-07-06T02:53:55.117" v="6651" actId="164"/>
          <ac:spMkLst>
            <pc:docMk/>
            <pc:sldMk cId="339929980" sldId="2087"/>
            <ac:spMk id="7" creationId="{614D3C22-5DE6-0262-2705-623847EA0AAB}"/>
          </ac:spMkLst>
        </pc:spChg>
        <pc:spChg chg="add del">
          <ac:chgData name="Joseph Guadagno" userId="406ee4c95978c038" providerId="LiveId" clId="{76FDA22A-4F0F-4381-BEC4-A8B92FE7B4D4}" dt="2023-07-06T02:55:34.421" v="6668" actId="34122"/>
          <ac:spMkLst>
            <pc:docMk/>
            <pc:sldMk cId="339929980" sldId="2087"/>
            <ac:spMk id="12" creationId="{2594F063-82AA-43F2-BF05-908E6B6EDCE9}"/>
          </ac:spMkLst>
        </pc:spChg>
        <pc:spChg chg="add del mod">
          <ac:chgData name="Joseph Guadagno" userId="406ee4c95978c038" providerId="LiveId" clId="{76FDA22A-4F0F-4381-BEC4-A8B92FE7B4D4}" dt="2023-07-06T02:54:50.959" v="6661" actId="34122"/>
          <ac:spMkLst>
            <pc:docMk/>
            <pc:sldMk cId="339929980" sldId="2087"/>
            <ac:spMk id="12" creationId="{D13E4594-99B0-41AA-B7DA-729988115C77}"/>
          </ac:spMkLst>
        </pc:spChg>
        <pc:spChg chg="add del">
          <ac:chgData name="Joseph Guadagno" userId="406ee4c95978c038" providerId="LiveId" clId="{76FDA22A-4F0F-4381-BEC4-A8B92FE7B4D4}" dt="2023-07-06T02:55:32.279" v="6666" actId="34122"/>
          <ac:spMkLst>
            <pc:docMk/>
            <pc:sldMk cId="339929980" sldId="2087"/>
            <ac:spMk id="14" creationId="{90248AA0-8D8D-400B-A850-C3468A15BEDB}"/>
          </ac:spMkLst>
        </pc:spChg>
        <pc:spChg chg="add mod">
          <ac:chgData name="Joseph Guadagno" userId="406ee4c95978c038" providerId="LiveId" clId="{76FDA22A-4F0F-4381-BEC4-A8B92FE7B4D4}" dt="2023-07-06T02:53:17.935" v="6650" actId="571"/>
          <ac:spMkLst>
            <pc:docMk/>
            <pc:sldMk cId="339929980" sldId="2087"/>
            <ac:spMk id="21" creationId="{5BB6E12F-15C1-40AB-E1EB-ABA1E5426CC9}"/>
          </ac:spMkLst>
        </pc:spChg>
        <pc:grpChg chg="add del mod">
          <ac:chgData name="Joseph Guadagno" userId="406ee4c95978c038" providerId="LiveId" clId="{76FDA22A-4F0F-4381-BEC4-A8B92FE7B4D4}" dt="2023-07-06T02:52:32.963" v="6645" actId="165"/>
          <ac:grpSpMkLst>
            <pc:docMk/>
            <pc:sldMk cId="339929980" sldId="2087"/>
            <ac:grpSpMk id="19" creationId="{76491734-0AFB-04F6-8681-4DDA5C7EC645}"/>
          </ac:grpSpMkLst>
        </pc:grpChg>
        <pc:grpChg chg="add mod">
          <ac:chgData name="Joseph Guadagno" userId="406ee4c95978c038" providerId="LiveId" clId="{76FDA22A-4F0F-4381-BEC4-A8B92FE7B4D4}" dt="2023-07-06T02:53:55.117" v="6651" actId="164"/>
          <ac:grpSpMkLst>
            <pc:docMk/>
            <pc:sldMk cId="339929980" sldId="2087"/>
            <ac:grpSpMk id="24" creationId="{24425C51-2C0C-4681-D9BA-F92206626911}"/>
          </ac:grpSpMkLst>
        </pc:grpChg>
        <pc:picChg chg="add mod">
          <ac:chgData name="Joseph Guadagno" userId="406ee4c95978c038" providerId="LiveId" clId="{76FDA22A-4F0F-4381-BEC4-A8B92FE7B4D4}" dt="2023-07-06T02:47:12.518" v="6576" actId="962"/>
          <ac:picMkLst>
            <pc:docMk/>
            <pc:sldMk cId="339929980" sldId="2087"/>
            <ac:picMk id="5" creationId="{9DC6437F-39DB-A2D1-5EBA-146555ACF05A}"/>
          </ac:picMkLst>
        </pc:picChg>
        <pc:inkChg chg="add del">
          <ac:chgData name="Joseph Guadagno" userId="406ee4c95978c038" providerId="LiveId" clId="{76FDA22A-4F0F-4381-BEC4-A8B92FE7B4D4}" dt="2023-07-06T02:55:33.504" v="6667" actId="34124"/>
          <ac:inkMkLst>
            <pc:docMk/>
            <pc:sldMk cId="339929980" sldId="2087"/>
            <ac:inkMk id="3" creationId="{38C5070A-8A18-49C3-8E92-FD38DD809BF2}"/>
          </ac:inkMkLst>
        </pc:inkChg>
        <pc:inkChg chg="add del mod">
          <ac:chgData name="Joseph Guadagno" userId="406ee4c95978c038" providerId="LiveId" clId="{76FDA22A-4F0F-4381-BEC4-A8B92FE7B4D4}" dt="2023-07-06T02:55:36.374" v="6670" actId="14100"/>
          <ac:inkMkLst>
            <pc:docMk/>
            <pc:sldMk cId="339929980" sldId="2087"/>
            <ac:inkMk id="16" creationId="{01573D7E-3C5E-76E4-82DE-CD743FDE6C8D}"/>
          </ac:inkMkLst>
        </pc:inkChg>
        <pc:inkChg chg="add">
          <ac:chgData name="Joseph Guadagno" userId="406ee4c95978c038" providerId="LiveId" clId="{76FDA22A-4F0F-4381-BEC4-A8B92FE7B4D4}" dt="2023-07-06T02:50:34.169" v="6637" actId="9405"/>
          <ac:inkMkLst>
            <pc:docMk/>
            <pc:sldMk cId="339929980" sldId="2087"/>
            <ac:inkMk id="17" creationId="{950AC036-F01C-FB36-94C7-549A04F13E40}"/>
          </ac:inkMkLst>
        </pc:inkChg>
        <pc:inkChg chg="add">
          <ac:chgData name="Joseph Guadagno" userId="406ee4c95978c038" providerId="LiveId" clId="{76FDA22A-4F0F-4381-BEC4-A8B92FE7B4D4}" dt="2023-07-06T02:50:38.126" v="6638" actId="9405"/>
          <ac:inkMkLst>
            <pc:docMk/>
            <pc:sldMk cId="339929980" sldId="2087"/>
            <ac:inkMk id="18" creationId="{AE0842F0-4FCD-34A1-88E7-A340A761ED0D}"/>
          </ac:inkMkLst>
        </pc:inkChg>
        <pc:cxnChg chg="add mod topLvl">
          <ac:chgData name="Joseph Guadagno" userId="406ee4c95978c038" providerId="LiveId" clId="{76FDA22A-4F0F-4381-BEC4-A8B92FE7B4D4}" dt="2023-07-06T02:53:55.117" v="6651" actId="164"/>
          <ac:cxnSpMkLst>
            <pc:docMk/>
            <pc:sldMk cId="339929980" sldId="2087"/>
            <ac:cxnSpMk id="9" creationId="{4C0920AE-B07B-F5C0-91DB-3C8C1A0685A2}"/>
          </ac:cxnSpMkLst>
        </pc:cxnChg>
        <pc:cxnChg chg="add mod topLvl">
          <ac:chgData name="Joseph Guadagno" userId="406ee4c95978c038" providerId="LiveId" clId="{76FDA22A-4F0F-4381-BEC4-A8B92FE7B4D4}" dt="2023-07-06T02:53:55.117" v="6651" actId="164"/>
          <ac:cxnSpMkLst>
            <pc:docMk/>
            <pc:sldMk cId="339929980" sldId="2087"/>
            <ac:cxnSpMk id="11" creationId="{31C67450-7494-4FE3-8833-DDD3594B09CB}"/>
          </ac:cxnSpMkLst>
        </pc:cxnChg>
        <pc:cxnChg chg="add mod topLvl">
          <ac:chgData name="Joseph Guadagno" userId="406ee4c95978c038" providerId="LiveId" clId="{76FDA22A-4F0F-4381-BEC4-A8B92FE7B4D4}" dt="2023-07-06T02:53:55.117" v="6651" actId="164"/>
          <ac:cxnSpMkLst>
            <pc:docMk/>
            <pc:sldMk cId="339929980" sldId="2087"/>
            <ac:cxnSpMk id="13" creationId="{6F8019CD-6DE3-9848-9878-018BF200973A}"/>
          </ac:cxnSpMkLst>
        </pc:cxnChg>
        <pc:cxnChg chg="add mod">
          <ac:chgData name="Joseph Guadagno" userId="406ee4c95978c038" providerId="LiveId" clId="{76FDA22A-4F0F-4381-BEC4-A8B92FE7B4D4}" dt="2023-07-06T02:53:17.935" v="6650" actId="571"/>
          <ac:cxnSpMkLst>
            <pc:docMk/>
            <pc:sldMk cId="339929980" sldId="2087"/>
            <ac:cxnSpMk id="22" creationId="{47A36BA4-436D-278B-0ECB-3A63E84285DE}"/>
          </ac:cxnSpMkLst>
        </pc:cxnChg>
        <pc:cxnChg chg="add mod">
          <ac:chgData name="Joseph Guadagno" userId="406ee4c95978c038" providerId="LiveId" clId="{76FDA22A-4F0F-4381-BEC4-A8B92FE7B4D4}" dt="2023-07-06T02:53:17.935" v="6650" actId="571"/>
          <ac:cxnSpMkLst>
            <pc:docMk/>
            <pc:sldMk cId="339929980" sldId="2087"/>
            <ac:cxnSpMk id="23" creationId="{B7B21F07-47CB-6D36-5228-0A98D2C8C1FC}"/>
          </ac:cxnSpMkLst>
        </pc:cxnChg>
      </pc:sldChg>
      <pc:sldChg chg="addSp delSp modSp new mod modClrScheme modAnim chgLayout modNotesTx">
        <pc:chgData name="Joseph Guadagno" userId="406ee4c95978c038" providerId="LiveId" clId="{76FDA22A-4F0F-4381-BEC4-A8B92FE7B4D4}" dt="2023-07-06T03:00:42.429" v="6789" actId="20577"/>
        <pc:sldMkLst>
          <pc:docMk/>
          <pc:sldMk cId="3281774587" sldId="2088"/>
        </pc:sldMkLst>
        <pc:spChg chg="del mod ord">
          <ac:chgData name="Joseph Guadagno" userId="406ee4c95978c038" providerId="LiveId" clId="{76FDA22A-4F0F-4381-BEC4-A8B92FE7B4D4}" dt="2023-07-06T02:56:51.169" v="6672" actId="700"/>
          <ac:spMkLst>
            <pc:docMk/>
            <pc:sldMk cId="3281774587" sldId="2088"/>
            <ac:spMk id="2" creationId="{71482F21-4C11-B4F0-A79B-9879FF0DCBC6}"/>
          </ac:spMkLst>
        </pc:spChg>
        <pc:spChg chg="del mod ord">
          <ac:chgData name="Joseph Guadagno" userId="406ee4c95978c038" providerId="LiveId" clId="{76FDA22A-4F0F-4381-BEC4-A8B92FE7B4D4}" dt="2023-07-06T02:56:51.169" v="6672" actId="700"/>
          <ac:spMkLst>
            <pc:docMk/>
            <pc:sldMk cId="3281774587" sldId="2088"/>
            <ac:spMk id="3" creationId="{4F07BA1C-E3CE-E6D8-6764-40A72EF029D7}"/>
          </ac:spMkLst>
        </pc:spChg>
        <pc:spChg chg="add del mod ord">
          <ac:chgData name="Joseph Guadagno" userId="406ee4c95978c038" providerId="LiveId" clId="{76FDA22A-4F0F-4381-BEC4-A8B92FE7B4D4}" dt="2023-07-06T02:57:03.144" v="6673" actId="700"/>
          <ac:spMkLst>
            <pc:docMk/>
            <pc:sldMk cId="3281774587" sldId="2088"/>
            <ac:spMk id="4" creationId="{45F69C5F-A895-DB90-C34E-2B78F6FDECA5}"/>
          </ac:spMkLst>
        </pc:spChg>
        <pc:spChg chg="add del mod ord">
          <ac:chgData name="Joseph Guadagno" userId="406ee4c95978c038" providerId="LiveId" clId="{76FDA22A-4F0F-4381-BEC4-A8B92FE7B4D4}" dt="2023-07-06T02:57:03.144" v="6673" actId="700"/>
          <ac:spMkLst>
            <pc:docMk/>
            <pc:sldMk cId="3281774587" sldId="2088"/>
            <ac:spMk id="5" creationId="{36CEFDB9-54ED-CE33-B1BD-FDFC34AB41C3}"/>
          </ac:spMkLst>
        </pc:spChg>
        <pc:spChg chg="add del mod ord">
          <ac:chgData name="Joseph Guadagno" userId="406ee4c95978c038" providerId="LiveId" clId="{76FDA22A-4F0F-4381-BEC4-A8B92FE7B4D4}" dt="2023-07-06T02:57:03.144" v="6673" actId="700"/>
          <ac:spMkLst>
            <pc:docMk/>
            <pc:sldMk cId="3281774587" sldId="2088"/>
            <ac:spMk id="6" creationId="{078559C7-AC2A-F221-2BB5-B619169CFF45}"/>
          </ac:spMkLst>
        </pc:spChg>
        <pc:spChg chg="add mod ord">
          <ac:chgData name="Joseph Guadagno" userId="406ee4c95978c038" providerId="LiveId" clId="{76FDA22A-4F0F-4381-BEC4-A8B92FE7B4D4}" dt="2023-07-06T02:57:07.412" v="6682" actId="20577"/>
          <ac:spMkLst>
            <pc:docMk/>
            <pc:sldMk cId="3281774587" sldId="2088"/>
            <ac:spMk id="7" creationId="{43E11D74-FCB2-2389-2310-C13BA822BCFC}"/>
          </ac:spMkLst>
        </pc:spChg>
        <pc:spChg chg="add mod ord">
          <ac:chgData name="Joseph Guadagno" userId="406ee4c95978c038" providerId="LiveId" clId="{76FDA22A-4F0F-4381-BEC4-A8B92FE7B4D4}" dt="2023-07-06T02:59:43.654" v="6725" actId="20577"/>
          <ac:spMkLst>
            <pc:docMk/>
            <pc:sldMk cId="3281774587" sldId="2088"/>
            <ac:spMk id="8" creationId="{2ABD3C0E-F181-E6D7-5B32-B353185A54A1}"/>
          </ac:spMkLst>
        </pc:spChg>
        <pc:picChg chg="add mod ord">
          <ac:chgData name="Joseph Guadagno" userId="406ee4c95978c038" providerId="LiveId" clId="{76FDA22A-4F0F-4381-BEC4-A8B92FE7B4D4}" dt="2023-07-06T02:58:54.958" v="6701" actId="167"/>
          <ac:picMkLst>
            <pc:docMk/>
            <pc:sldMk cId="3281774587" sldId="2088"/>
            <ac:picMk id="10" creationId="{0AE0DF5E-6A94-0814-20E5-87CAD6F9314E}"/>
          </ac:picMkLst>
        </pc:picChg>
      </pc:sldChg>
      <pc:sldChg chg="del">
        <pc:chgData name="Joseph Guadagno" userId="406ee4c95978c038" providerId="LiveId" clId="{76FDA22A-4F0F-4381-BEC4-A8B92FE7B4D4}" dt="2023-07-07T21:55:31.636" v="6790" actId="47"/>
        <pc:sldMkLst>
          <pc:docMk/>
          <pc:sldMk cId="1303007754" sldId="2093"/>
        </pc:sldMkLst>
      </pc:sldChg>
      <pc:sldChg chg="addSp delSp modSp new del mod modClrScheme chgLayout">
        <pc:chgData name="Joseph Guadagno" userId="406ee4c95978c038" providerId="LiveId" clId="{76FDA22A-4F0F-4381-BEC4-A8B92FE7B4D4}" dt="2023-07-07T21:57:00.074" v="6810" actId="47"/>
        <pc:sldMkLst>
          <pc:docMk/>
          <pc:sldMk cId="2409656246" sldId="2096"/>
        </pc:sldMkLst>
        <pc:spChg chg="del mod ord">
          <ac:chgData name="Joseph Guadagno" userId="406ee4c95978c038" providerId="LiveId" clId="{76FDA22A-4F0F-4381-BEC4-A8B92FE7B4D4}" dt="2023-07-07T21:56:24.618" v="6792" actId="700"/>
          <ac:spMkLst>
            <pc:docMk/>
            <pc:sldMk cId="2409656246" sldId="2096"/>
            <ac:spMk id="2" creationId="{4E4741E6-EE77-21C9-3FC3-82FC335FAC10}"/>
          </ac:spMkLst>
        </pc:spChg>
        <pc:spChg chg="del">
          <ac:chgData name="Joseph Guadagno" userId="406ee4c95978c038" providerId="LiveId" clId="{76FDA22A-4F0F-4381-BEC4-A8B92FE7B4D4}" dt="2023-07-07T21:56:24.618" v="6792" actId="700"/>
          <ac:spMkLst>
            <pc:docMk/>
            <pc:sldMk cId="2409656246" sldId="2096"/>
            <ac:spMk id="3" creationId="{6614DF96-3D91-8BCF-44FB-1A2DC9B4F72B}"/>
          </ac:spMkLst>
        </pc:spChg>
        <pc:spChg chg="add mod ord">
          <ac:chgData name="Joseph Guadagno" userId="406ee4c95978c038" providerId="LiveId" clId="{76FDA22A-4F0F-4381-BEC4-A8B92FE7B4D4}" dt="2023-07-07T21:56:36.591" v="6809" actId="20577"/>
          <ac:spMkLst>
            <pc:docMk/>
            <pc:sldMk cId="2409656246" sldId="2096"/>
            <ac:spMk id="4" creationId="{D2740261-6FC8-E218-3BD6-210C4435085F}"/>
          </ac:spMkLst>
        </pc:spChg>
      </pc:sldChg>
      <pc:sldChg chg="addSp delSp modSp add mod ord delAnim modAnim modNotesTx">
        <pc:chgData name="Joseph Guadagno" userId="406ee4c95978c038" providerId="LiveId" clId="{76FDA22A-4F0F-4381-BEC4-A8B92FE7B4D4}" dt="2023-07-08T13:20:51.906" v="7305" actId="20577"/>
        <pc:sldMkLst>
          <pc:docMk/>
          <pc:sldMk cId="2843153273" sldId="2096"/>
        </pc:sldMkLst>
        <pc:spChg chg="add mod">
          <ac:chgData name="Joseph Guadagno" userId="406ee4c95978c038" providerId="LiveId" clId="{76FDA22A-4F0F-4381-BEC4-A8B92FE7B4D4}" dt="2023-07-07T22:16:40.547" v="6875" actId="20577"/>
          <ac:spMkLst>
            <pc:docMk/>
            <pc:sldMk cId="2843153273" sldId="2096"/>
            <ac:spMk id="2" creationId="{347FD777-320E-F8BF-E895-7F72A0EEEC40}"/>
          </ac:spMkLst>
        </pc:spChg>
        <pc:spChg chg="mod">
          <ac:chgData name="Joseph Guadagno" userId="406ee4c95978c038" providerId="LiveId" clId="{76FDA22A-4F0F-4381-BEC4-A8B92FE7B4D4}" dt="2023-07-07T21:57:13.056" v="6813" actId="20577"/>
          <ac:spMkLst>
            <pc:docMk/>
            <pc:sldMk cId="2843153273" sldId="2096"/>
            <ac:spMk id="8" creationId="{2ABD3C0E-F181-E6D7-5B32-B353185A54A1}"/>
          </ac:spMkLst>
        </pc:spChg>
        <pc:picChg chg="del mod">
          <ac:chgData name="Joseph Guadagno" userId="406ee4c95978c038" providerId="LiveId" clId="{76FDA22A-4F0F-4381-BEC4-A8B92FE7B4D4}" dt="2023-07-07T22:00:31.426" v="6827" actId="478"/>
          <ac:picMkLst>
            <pc:docMk/>
            <pc:sldMk cId="2843153273" sldId="2096"/>
            <ac:picMk id="10" creationId="{0AE0DF5E-6A94-0814-20E5-87CAD6F9314E}"/>
          </ac:picMkLst>
        </pc:picChg>
      </pc:sldChg>
      <pc:sldChg chg="addSp delSp modSp new mod modClrScheme chgLayout">
        <pc:chgData name="Joseph Guadagno" userId="406ee4c95978c038" providerId="LiveId" clId="{76FDA22A-4F0F-4381-BEC4-A8B92FE7B4D4}" dt="2023-07-07T22:16:12.278" v="6870" actId="3062"/>
        <pc:sldMkLst>
          <pc:docMk/>
          <pc:sldMk cId="2144486508" sldId="2097"/>
        </pc:sldMkLst>
        <pc:spChg chg="del mod ord">
          <ac:chgData name="Joseph Guadagno" userId="406ee4c95978c038" providerId="LiveId" clId="{76FDA22A-4F0F-4381-BEC4-A8B92FE7B4D4}" dt="2023-07-07T22:15:12.430" v="6832" actId="700"/>
          <ac:spMkLst>
            <pc:docMk/>
            <pc:sldMk cId="2144486508" sldId="2097"/>
            <ac:spMk id="2" creationId="{F12DD616-0B8D-78DC-D07B-459A8C42E4D2}"/>
          </ac:spMkLst>
        </pc:spChg>
        <pc:spChg chg="del mod ord">
          <ac:chgData name="Joseph Guadagno" userId="406ee4c95978c038" providerId="LiveId" clId="{76FDA22A-4F0F-4381-BEC4-A8B92FE7B4D4}" dt="2023-07-07T22:15:12.430" v="6832" actId="700"/>
          <ac:spMkLst>
            <pc:docMk/>
            <pc:sldMk cId="2144486508" sldId="2097"/>
            <ac:spMk id="3" creationId="{4EB8FDAA-9C7B-2FCB-8253-6C861D74883C}"/>
          </ac:spMkLst>
        </pc:spChg>
        <pc:spChg chg="add mod ord">
          <ac:chgData name="Joseph Guadagno" userId="406ee4c95978c038" providerId="LiveId" clId="{76FDA22A-4F0F-4381-BEC4-A8B92FE7B4D4}" dt="2023-07-07T22:15:18.824" v="6841" actId="20577"/>
          <ac:spMkLst>
            <pc:docMk/>
            <pc:sldMk cId="2144486508" sldId="2097"/>
            <ac:spMk id="4" creationId="{579F222F-8ABC-E32F-F332-0948A4F4E38D}"/>
          </ac:spMkLst>
        </pc:spChg>
        <pc:spChg chg="add mod ord">
          <ac:chgData name="Joseph Guadagno" userId="406ee4c95978c038" providerId="LiveId" clId="{76FDA22A-4F0F-4381-BEC4-A8B92FE7B4D4}" dt="2023-07-07T22:15:12.430" v="6832" actId="700"/>
          <ac:spMkLst>
            <pc:docMk/>
            <pc:sldMk cId="2144486508" sldId="2097"/>
            <ac:spMk id="5" creationId="{873CEA82-2EFA-6763-4D40-05C60FD35067}"/>
          </ac:spMkLst>
        </pc:spChg>
        <pc:spChg chg="add mod">
          <ac:chgData name="Joseph Guadagno" userId="406ee4c95978c038" providerId="LiveId" clId="{76FDA22A-4F0F-4381-BEC4-A8B92FE7B4D4}" dt="2023-07-07T22:16:12.278" v="6870" actId="3062"/>
          <ac:spMkLst>
            <pc:docMk/>
            <pc:sldMk cId="2144486508" sldId="2097"/>
            <ac:spMk id="6" creationId="{FC4D96F5-025E-45EE-8DC6-5C0C1FDC56B1}"/>
          </ac:spMkLst>
        </pc:spChg>
      </pc:sldChg>
      <pc:sldChg chg="delSp modSp add del mod delAnim chgLayout modNotesTx">
        <pc:chgData name="Joseph Guadagno" userId="406ee4c95978c038" providerId="LiveId" clId="{76FDA22A-4F0F-4381-BEC4-A8B92FE7B4D4}" dt="2023-07-07T22:14:56.357" v="6830" actId="47"/>
        <pc:sldMkLst>
          <pc:docMk/>
          <pc:sldMk cId="3771549003" sldId="2097"/>
        </pc:sldMkLst>
        <pc:spChg chg="mod ord">
          <ac:chgData name="Joseph Guadagno" userId="406ee4c95978c038" providerId="LiveId" clId="{76FDA22A-4F0F-4381-BEC4-A8B92FE7B4D4}" dt="2023-07-07T22:14:45.068" v="6829" actId="700"/>
          <ac:spMkLst>
            <pc:docMk/>
            <pc:sldMk cId="3771549003" sldId="2097"/>
            <ac:spMk id="7" creationId="{43E11D74-FCB2-2389-2310-C13BA822BCFC}"/>
          </ac:spMkLst>
        </pc:spChg>
        <pc:spChg chg="mod ord">
          <ac:chgData name="Joseph Guadagno" userId="406ee4c95978c038" providerId="LiveId" clId="{76FDA22A-4F0F-4381-BEC4-A8B92FE7B4D4}" dt="2023-07-07T22:14:45.068" v="6829" actId="700"/>
          <ac:spMkLst>
            <pc:docMk/>
            <pc:sldMk cId="3771549003" sldId="2097"/>
            <ac:spMk id="8" creationId="{2ABD3C0E-F181-E6D7-5B32-B353185A54A1}"/>
          </ac:spMkLst>
        </pc:spChg>
        <pc:picChg chg="del">
          <ac:chgData name="Joseph Guadagno" userId="406ee4c95978c038" providerId="LiveId" clId="{76FDA22A-4F0F-4381-BEC4-A8B92FE7B4D4}" dt="2023-07-07T22:00:35.553" v="6828" actId="478"/>
          <ac:picMkLst>
            <pc:docMk/>
            <pc:sldMk cId="3771549003" sldId="2097"/>
            <ac:picMk id="10" creationId="{0AE0DF5E-6A94-0814-20E5-87CAD6F9314E}"/>
          </ac:picMkLst>
        </pc:picChg>
      </pc:sldChg>
      <pc:sldChg chg="addSp delSp modSp new mod">
        <pc:chgData name="Joseph Guadagno" userId="406ee4c95978c038" providerId="LiveId" clId="{76FDA22A-4F0F-4381-BEC4-A8B92FE7B4D4}" dt="2023-07-07T22:19:09.252" v="6903" actId="1076"/>
        <pc:sldMkLst>
          <pc:docMk/>
          <pc:sldMk cId="1047583420" sldId="2098"/>
        </pc:sldMkLst>
        <pc:spChg chg="mod">
          <ac:chgData name="Joseph Guadagno" userId="406ee4c95978c038" providerId="LiveId" clId="{76FDA22A-4F0F-4381-BEC4-A8B92FE7B4D4}" dt="2023-07-07T22:18:16.189" v="6899" actId="1076"/>
          <ac:spMkLst>
            <pc:docMk/>
            <pc:sldMk cId="1047583420" sldId="2098"/>
            <ac:spMk id="2" creationId="{03398B61-C09A-9154-BC74-B6A5736DEB45}"/>
          </ac:spMkLst>
        </pc:spChg>
        <pc:spChg chg="del">
          <ac:chgData name="Joseph Guadagno" userId="406ee4c95978c038" providerId="LiveId" clId="{76FDA22A-4F0F-4381-BEC4-A8B92FE7B4D4}" dt="2023-07-07T22:17:18.189" v="6889" actId="3680"/>
          <ac:spMkLst>
            <pc:docMk/>
            <pc:sldMk cId="1047583420" sldId="2098"/>
            <ac:spMk id="3" creationId="{C4E93501-80E7-854B-61B1-2CFF8EDF9DA0}"/>
          </ac:spMkLst>
        </pc:spChg>
        <pc:graphicFrameChg chg="add mod ord modGraphic">
          <ac:chgData name="Joseph Guadagno" userId="406ee4c95978c038" providerId="LiveId" clId="{76FDA22A-4F0F-4381-BEC4-A8B92FE7B4D4}" dt="2023-07-07T22:19:09.252" v="6903" actId="1076"/>
          <ac:graphicFrameMkLst>
            <pc:docMk/>
            <pc:sldMk cId="1047583420" sldId="2098"/>
            <ac:graphicFrameMk id="4" creationId="{F7032636-3A6E-ACD4-1621-769C07ACB6C0}"/>
          </ac:graphicFrameMkLst>
        </pc:graphicFrameChg>
      </pc:sldChg>
      <pc:sldChg chg="addSp delSp modSp new mod">
        <pc:chgData name="Joseph Guadagno" userId="406ee4c95978c038" providerId="LiveId" clId="{76FDA22A-4F0F-4381-BEC4-A8B92FE7B4D4}" dt="2023-07-07T22:50:04.336" v="6994" actId="962"/>
        <pc:sldMkLst>
          <pc:docMk/>
          <pc:sldMk cId="1006284598" sldId="2099"/>
        </pc:sldMkLst>
        <pc:spChg chg="mod">
          <ac:chgData name="Joseph Guadagno" userId="406ee4c95978c038" providerId="LiveId" clId="{76FDA22A-4F0F-4381-BEC4-A8B92FE7B4D4}" dt="2023-07-07T22:19:30.937" v="6919" actId="20577"/>
          <ac:spMkLst>
            <pc:docMk/>
            <pc:sldMk cId="1006284598" sldId="2099"/>
            <ac:spMk id="2" creationId="{D6A410D6-6A5F-7F13-AD69-4DB06CD28D65}"/>
          </ac:spMkLst>
        </pc:spChg>
        <pc:spChg chg="del">
          <ac:chgData name="Joseph Guadagno" userId="406ee4c95978c038" providerId="LiveId" clId="{76FDA22A-4F0F-4381-BEC4-A8B92FE7B4D4}" dt="2023-07-07T22:38:12.829" v="6928" actId="931"/>
          <ac:spMkLst>
            <pc:docMk/>
            <pc:sldMk cId="1006284598" sldId="2099"/>
            <ac:spMk id="3" creationId="{6230AB05-8CAC-BB17-57D2-9BB9E80476AD}"/>
          </ac:spMkLst>
        </pc:spChg>
        <pc:spChg chg="add del mod">
          <ac:chgData name="Joseph Guadagno" userId="406ee4c95978c038" providerId="LiveId" clId="{76FDA22A-4F0F-4381-BEC4-A8B92FE7B4D4}" dt="2023-07-07T22:37:52.126" v="6925" actId="478"/>
          <ac:spMkLst>
            <pc:docMk/>
            <pc:sldMk cId="1006284598" sldId="2099"/>
            <ac:spMk id="4" creationId="{4C91EFAD-13E4-816F-4487-5BDD680C0703}"/>
          </ac:spMkLst>
        </pc:spChg>
        <pc:spChg chg="add del mod">
          <ac:chgData name="Joseph Guadagno" userId="406ee4c95978c038" providerId="LiveId" clId="{76FDA22A-4F0F-4381-BEC4-A8B92FE7B4D4}" dt="2023-07-07T22:37:52.129" v="6927"/>
          <ac:spMkLst>
            <pc:docMk/>
            <pc:sldMk cId="1006284598" sldId="2099"/>
            <ac:spMk id="5" creationId="{36DEB605-075A-6BFC-A1B0-C3D67BB4CAF2}"/>
          </ac:spMkLst>
        </pc:spChg>
        <pc:spChg chg="add del mod">
          <ac:chgData name="Joseph Guadagno" userId="406ee4c95978c038" providerId="LiveId" clId="{76FDA22A-4F0F-4381-BEC4-A8B92FE7B4D4}" dt="2023-07-07T22:41:04.884" v="6932" actId="931"/>
          <ac:spMkLst>
            <pc:docMk/>
            <pc:sldMk cId="1006284598" sldId="2099"/>
            <ac:spMk id="9" creationId="{BE6BDA25-1B41-68DC-1F79-B58EA743243E}"/>
          </ac:spMkLst>
        </pc:spChg>
        <pc:spChg chg="add del mod">
          <ac:chgData name="Joseph Guadagno" userId="406ee4c95978c038" providerId="LiveId" clId="{76FDA22A-4F0F-4381-BEC4-A8B92FE7B4D4}" dt="2023-07-07T22:44:15.246" v="6938" actId="931"/>
          <ac:spMkLst>
            <pc:docMk/>
            <pc:sldMk cId="1006284598" sldId="2099"/>
            <ac:spMk id="13" creationId="{49AF1894-6764-BE95-57E8-4760C7623381}"/>
          </ac:spMkLst>
        </pc:spChg>
        <pc:spChg chg="add del mod">
          <ac:chgData name="Joseph Guadagno" userId="406ee4c95978c038" providerId="LiveId" clId="{76FDA22A-4F0F-4381-BEC4-A8B92FE7B4D4}" dt="2023-07-07T22:46:07.785" v="6940" actId="931"/>
          <ac:spMkLst>
            <pc:docMk/>
            <pc:sldMk cId="1006284598" sldId="2099"/>
            <ac:spMk id="17" creationId="{EFCB5705-876F-A842-AC58-485F846C339B}"/>
          </ac:spMkLst>
        </pc:spChg>
        <pc:spChg chg="add del mod">
          <ac:chgData name="Joseph Guadagno" userId="406ee4c95978c038" providerId="LiveId" clId="{76FDA22A-4F0F-4381-BEC4-A8B92FE7B4D4}" dt="2023-07-07T22:49:49.355" v="6942" actId="931"/>
          <ac:spMkLst>
            <pc:docMk/>
            <pc:sldMk cId="1006284598" sldId="2099"/>
            <ac:spMk id="21" creationId="{5A26C571-EC50-27BB-B59D-192312EF797E}"/>
          </ac:spMkLst>
        </pc:spChg>
        <pc:picChg chg="add del mod">
          <ac:chgData name="Joseph Guadagno" userId="406ee4c95978c038" providerId="LiveId" clId="{76FDA22A-4F0F-4381-BEC4-A8B92FE7B4D4}" dt="2023-07-07T22:38:28.196" v="6931" actId="478"/>
          <ac:picMkLst>
            <pc:docMk/>
            <pc:sldMk cId="1006284598" sldId="2099"/>
            <ac:picMk id="7" creationId="{41B8E331-6A1B-8464-A72A-B5B4EA0ECF89}"/>
          </ac:picMkLst>
        </pc:picChg>
        <pc:picChg chg="add del mod">
          <ac:chgData name="Joseph Guadagno" userId="406ee4c95978c038" providerId="LiveId" clId="{76FDA22A-4F0F-4381-BEC4-A8B92FE7B4D4}" dt="2023-07-07T22:44:09.566" v="6937" actId="478"/>
          <ac:picMkLst>
            <pc:docMk/>
            <pc:sldMk cId="1006284598" sldId="2099"/>
            <ac:picMk id="11" creationId="{C694951A-D54E-EAA3-1CF5-25865C3214A2}"/>
          </ac:picMkLst>
        </pc:picChg>
        <pc:picChg chg="add del mod">
          <ac:chgData name="Joseph Guadagno" userId="406ee4c95978c038" providerId="LiveId" clId="{76FDA22A-4F0F-4381-BEC4-A8B92FE7B4D4}" dt="2023-07-07T22:46:01.206" v="6939" actId="478"/>
          <ac:picMkLst>
            <pc:docMk/>
            <pc:sldMk cId="1006284598" sldId="2099"/>
            <ac:picMk id="15" creationId="{B6AB675C-3DA2-6734-60D9-FCBD5EC36C77}"/>
          </ac:picMkLst>
        </pc:picChg>
        <pc:picChg chg="add del mod">
          <ac:chgData name="Joseph Guadagno" userId="406ee4c95978c038" providerId="LiveId" clId="{76FDA22A-4F0F-4381-BEC4-A8B92FE7B4D4}" dt="2023-07-07T22:49:42.270" v="6941" actId="478"/>
          <ac:picMkLst>
            <pc:docMk/>
            <pc:sldMk cId="1006284598" sldId="2099"/>
            <ac:picMk id="19" creationId="{587D22F4-3C47-FA8B-2641-666A382A1E33}"/>
          </ac:picMkLst>
        </pc:picChg>
        <pc:picChg chg="add mod">
          <ac:chgData name="Joseph Guadagno" userId="406ee4c95978c038" providerId="LiveId" clId="{76FDA22A-4F0F-4381-BEC4-A8B92FE7B4D4}" dt="2023-07-07T22:50:04.336" v="6994" actId="962"/>
          <ac:picMkLst>
            <pc:docMk/>
            <pc:sldMk cId="1006284598" sldId="2099"/>
            <ac:picMk id="23" creationId="{99A3DA1E-1E7C-94B5-B590-1CEBB3BC15D6}"/>
          </ac:picMkLst>
        </pc:picChg>
      </pc:sldChg>
      <pc:sldChg chg="addSp delSp modSp new mod modClrScheme chgLayout">
        <pc:chgData name="Joseph Guadagno" userId="406ee4c95978c038" providerId="LiveId" clId="{76FDA22A-4F0F-4381-BEC4-A8B92FE7B4D4}" dt="2023-07-08T13:12:25.546" v="7040" actId="962"/>
        <pc:sldMkLst>
          <pc:docMk/>
          <pc:sldMk cId="4139197831" sldId="2100"/>
        </pc:sldMkLst>
        <pc:spChg chg="del mod ord">
          <ac:chgData name="Joseph Guadagno" userId="406ee4c95978c038" providerId="LiveId" clId="{76FDA22A-4F0F-4381-BEC4-A8B92FE7B4D4}" dt="2023-07-07T23:04:02.367" v="6996" actId="700"/>
          <ac:spMkLst>
            <pc:docMk/>
            <pc:sldMk cId="4139197831" sldId="2100"/>
            <ac:spMk id="2" creationId="{3B02B627-7D72-0F4D-3919-7684D326966E}"/>
          </ac:spMkLst>
        </pc:spChg>
        <pc:spChg chg="del mod ord">
          <ac:chgData name="Joseph Guadagno" userId="406ee4c95978c038" providerId="LiveId" clId="{76FDA22A-4F0F-4381-BEC4-A8B92FE7B4D4}" dt="2023-07-07T23:04:02.367" v="6996" actId="700"/>
          <ac:spMkLst>
            <pc:docMk/>
            <pc:sldMk cId="4139197831" sldId="2100"/>
            <ac:spMk id="3" creationId="{619DCB37-AECB-2CCF-9384-F5F78241FFFC}"/>
          </ac:spMkLst>
        </pc:spChg>
        <pc:spChg chg="add mod ord">
          <ac:chgData name="Joseph Guadagno" userId="406ee4c95978c038" providerId="LiveId" clId="{76FDA22A-4F0F-4381-BEC4-A8B92FE7B4D4}" dt="2023-07-07T23:04:11.902" v="7006" actId="20577"/>
          <ac:spMkLst>
            <pc:docMk/>
            <pc:sldMk cId="4139197831" sldId="2100"/>
            <ac:spMk id="4" creationId="{C15A2581-8243-FD7C-14AC-47E8DD4463D1}"/>
          </ac:spMkLst>
        </pc:spChg>
        <pc:spChg chg="add del mod ord">
          <ac:chgData name="Joseph Guadagno" userId="406ee4c95978c038" providerId="LiveId" clId="{76FDA22A-4F0F-4381-BEC4-A8B92FE7B4D4}" dt="2023-07-08T13:12:23.964" v="7038" actId="931"/>
          <ac:spMkLst>
            <pc:docMk/>
            <pc:sldMk cId="4139197831" sldId="2100"/>
            <ac:spMk id="5" creationId="{B12C9E84-743F-9376-C9CC-3FC4B9213FF0}"/>
          </ac:spMkLst>
        </pc:spChg>
        <pc:picChg chg="add mod">
          <ac:chgData name="Joseph Guadagno" userId="406ee4c95978c038" providerId="LiveId" clId="{76FDA22A-4F0F-4381-BEC4-A8B92FE7B4D4}" dt="2023-07-08T13:12:25.546" v="7040" actId="962"/>
          <ac:picMkLst>
            <pc:docMk/>
            <pc:sldMk cId="4139197831" sldId="2100"/>
            <ac:picMk id="7" creationId="{02D23DFF-7FD7-7426-A100-5D8C175CCB03}"/>
          </ac:picMkLst>
        </pc:picChg>
      </pc:sldChg>
      <pc:sldChg chg="addSp delSp modSp new mod modNotesTx">
        <pc:chgData name="Joseph Guadagno" userId="406ee4c95978c038" providerId="LiveId" clId="{76FDA22A-4F0F-4381-BEC4-A8B92FE7B4D4}" dt="2023-07-08T13:19:19.518" v="7252" actId="20577"/>
        <pc:sldMkLst>
          <pc:docMk/>
          <pc:sldMk cId="1110019306" sldId="2101"/>
        </pc:sldMkLst>
        <pc:spChg chg="mod">
          <ac:chgData name="Joseph Guadagno" userId="406ee4c95978c038" providerId="LiveId" clId="{76FDA22A-4F0F-4381-BEC4-A8B92FE7B4D4}" dt="2023-07-07T23:04:33.230" v="7037" actId="20577"/>
          <ac:spMkLst>
            <pc:docMk/>
            <pc:sldMk cId="1110019306" sldId="2101"/>
            <ac:spMk id="2" creationId="{61B706C2-266D-B5AF-3767-9AA419B8A437}"/>
          </ac:spMkLst>
        </pc:spChg>
        <pc:spChg chg="del">
          <ac:chgData name="Joseph Guadagno" userId="406ee4c95978c038" providerId="LiveId" clId="{76FDA22A-4F0F-4381-BEC4-A8B92FE7B4D4}" dt="2023-07-08T13:16:12.068" v="7041" actId="1032"/>
          <ac:spMkLst>
            <pc:docMk/>
            <pc:sldMk cId="1110019306" sldId="2101"/>
            <ac:spMk id="3" creationId="{DEA6267E-3AB7-32FC-7AA0-8D34DB792A6F}"/>
          </ac:spMkLst>
        </pc:spChg>
        <pc:graphicFrameChg chg="add mod modGraphic">
          <ac:chgData name="Joseph Guadagno" userId="406ee4c95978c038" providerId="LiveId" clId="{76FDA22A-4F0F-4381-BEC4-A8B92FE7B4D4}" dt="2023-07-08T13:19:19.518" v="7252" actId="20577"/>
          <ac:graphicFrameMkLst>
            <pc:docMk/>
            <pc:sldMk cId="1110019306" sldId="2101"/>
            <ac:graphicFrameMk id="4" creationId="{7F07B20D-37DE-F4BF-6B59-A3FA5AB132C6}"/>
          </ac:graphicFrameMkLst>
        </pc:graphicFrameChg>
      </pc:sldChg>
      <pc:sldChg chg="modSp add mod modNotesTx">
        <pc:chgData name="Joseph Guadagno" userId="406ee4c95978c038" providerId="LiveId" clId="{76FDA22A-4F0F-4381-BEC4-A8B92FE7B4D4}" dt="2023-07-08T13:21:30.066" v="7310" actId="20577"/>
        <pc:sldMkLst>
          <pc:docMk/>
          <pc:sldMk cId="2448123955" sldId="2102"/>
        </pc:sldMkLst>
        <pc:spChg chg="mod">
          <ac:chgData name="Joseph Guadagno" userId="406ee4c95978c038" providerId="LiveId" clId="{76FDA22A-4F0F-4381-BEC4-A8B92FE7B4D4}" dt="2023-07-08T13:20:19.700" v="7273" actId="20577"/>
          <ac:spMkLst>
            <pc:docMk/>
            <pc:sldMk cId="2448123955" sldId="2102"/>
            <ac:spMk id="2" creationId="{347FD777-320E-F8BF-E895-7F72A0EEEC40}"/>
          </ac:spMkLst>
        </pc:spChg>
      </pc:sldChg>
      <pc:sldChg chg="addSp delSp modSp new mod modClrScheme chgLayout modNotesTx">
        <pc:chgData name="Joseph Guadagno" userId="406ee4c95978c038" providerId="LiveId" clId="{76FDA22A-4F0F-4381-BEC4-A8B92FE7B4D4}" dt="2023-07-08T21:53:34.379" v="7374"/>
        <pc:sldMkLst>
          <pc:docMk/>
          <pc:sldMk cId="269655409" sldId="2103"/>
        </pc:sldMkLst>
        <pc:spChg chg="del mod ord">
          <ac:chgData name="Joseph Guadagno" userId="406ee4c95978c038" providerId="LiveId" clId="{76FDA22A-4F0F-4381-BEC4-A8B92FE7B4D4}" dt="2023-07-08T21:49:50.445" v="7344" actId="700"/>
          <ac:spMkLst>
            <pc:docMk/>
            <pc:sldMk cId="269655409" sldId="2103"/>
            <ac:spMk id="2" creationId="{5CE575EE-2C09-470D-8060-91A2D030B3A7}"/>
          </ac:spMkLst>
        </pc:spChg>
        <pc:spChg chg="del mod ord">
          <ac:chgData name="Joseph Guadagno" userId="406ee4c95978c038" providerId="LiveId" clId="{76FDA22A-4F0F-4381-BEC4-A8B92FE7B4D4}" dt="2023-07-08T21:49:50.445" v="7344" actId="700"/>
          <ac:spMkLst>
            <pc:docMk/>
            <pc:sldMk cId="269655409" sldId="2103"/>
            <ac:spMk id="3" creationId="{906FCCF0-015D-2C5E-A659-1A5784D3ED28}"/>
          </ac:spMkLst>
        </pc:spChg>
        <pc:spChg chg="del">
          <ac:chgData name="Joseph Guadagno" userId="406ee4c95978c038" providerId="LiveId" clId="{76FDA22A-4F0F-4381-BEC4-A8B92FE7B4D4}" dt="2023-07-08T21:49:50.445" v="7344" actId="700"/>
          <ac:spMkLst>
            <pc:docMk/>
            <pc:sldMk cId="269655409" sldId="2103"/>
            <ac:spMk id="4" creationId="{645BABFE-E29E-113B-C289-E9FDF0D666EA}"/>
          </ac:spMkLst>
        </pc:spChg>
        <pc:spChg chg="add mod ord">
          <ac:chgData name="Joseph Guadagno" userId="406ee4c95978c038" providerId="LiveId" clId="{76FDA22A-4F0F-4381-BEC4-A8B92FE7B4D4}" dt="2023-07-08T21:49:55.668" v="7352" actId="20577"/>
          <ac:spMkLst>
            <pc:docMk/>
            <pc:sldMk cId="269655409" sldId="2103"/>
            <ac:spMk id="5" creationId="{4A3A54E7-8190-48C1-AABD-8A3FA8CA486D}"/>
          </ac:spMkLst>
        </pc:spChg>
        <pc:spChg chg="add del mod ord">
          <ac:chgData name="Joseph Guadagno" userId="406ee4c95978c038" providerId="LiveId" clId="{76FDA22A-4F0F-4381-BEC4-A8B92FE7B4D4}" dt="2023-07-08T21:50:57.323" v="7353" actId="1032"/>
          <ac:spMkLst>
            <pc:docMk/>
            <pc:sldMk cId="269655409" sldId="2103"/>
            <ac:spMk id="6" creationId="{6A8A4622-0E64-B2EE-6FC8-0EA57B70B950}"/>
          </ac:spMkLst>
        </pc:spChg>
        <pc:graphicFrameChg chg="add mod modGraphic">
          <ac:chgData name="Joseph Guadagno" userId="406ee4c95978c038" providerId="LiveId" clId="{76FDA22A-4F0F-4381-BEC4-A8B92FE7B4D4}" dt="2023-07-08T21:52:01.987" v="7360" actId="13782"/>
          <ac:graphicFrameMkLst>
            <pc:docMk/>
            <pc:sldMk cId="269655409" sldId="2103"/>
            <ac:graphicFrameMk id="7" creationId="{A81795CE-8F25-5350-A19D-F501653B28F5}"/>
          </ac:graphicFrameMkLst>
        </pc:graphicFrameChg>
      </pc:sldChg>
    </pc:docChg>
  </pc:docChgLst>
  <pc:docChgLst>
    <pc:chgData name="Joseph Guadagno" userId="406ee4c95978c038" providerId="LiveId" clId="{B1222E99-3476-6949-B99F-A31CD50EDB75}"/>
    <pc:docChg chg="addSld delSld modSld">
      <pc:chgData name="Joseph Guadagno" userId="406ee4c95978c038" providerId="LiveId" clId="{B1222E99-3476-6949-B99F-A31CD50EDB75}" dt="2022-09-13T16:41:33.762" v="33" actId="2696"/>
      <pc:docMkLst>
        <pc:docMk/>
      </pc:docMkLst>
      <pc:sldChg chg="modSp add mod">
        <pc:chgData name="Joseph Guadagno" userId="406ee4c95978c038" providerId="LiveId" clId="{B1222E99-3476-6949-B99F-A31CD50EDB75}" dt="2022-09-13T16:41:08.264" v="31" actId="20577"/>
        <pc:sldMkLst>
          <pc:docMk/>
          <pc:sldMk cId="2584280759" sldId="257"/>
        </pc:sldMkLst>
        <pc:spChg chg="mod">
          <ac:chgData name="Joseph Guadagno" userId="406ee4c95978c038" providerId="LiveId" clId="{B1222E99-3476-6949-B99F-A31CD50EDB75}" dt="2022-09-13T16:41:08.264" v="31" actId="20577"/>
          <ac:spMkLst>
            <pc:docMk/>
            <pc:sldMk cId="2584280759" sldId="257"/>
            <ac:spMk id="2" creationId="{18C3B467-088C-4F3D-A9A7-105C4E1E20CD}"/>
          </ac:spMkLst>
        </pc:spChg>
      </pc:sldChg>
      <pc:sldChg chg="del">
        <pc:chgData name="Joseph Guadagno" userId="406ee4c95978c038" providerId="LiveId" clId="{B1222E99-3476-6949-B99F-A31CD50EDB75}" dt="2022-09-13T16:41:33.762" v="33" actId="2696"/>
        <pc:sldMkLst>
          <pc:docMk/>
          <pc:sldMk cId="179326663" sldId="258"/>
        </pc:sldMkLst>
      </pc:sldChg>
      <pc:sldChg chg="modSp del">
        <pc:chgData name="Joseph Guadagno" userId="406ee4c95978c038" providerId="LiveId" clId="{B1222E99-3476-6949-B99F-A31CD50EDB75}" dt="2022-09-13T16:41:33.762" v="33" actId="2696"/>
        <pc:sldMkLst>
          <pc:docMk/>
          <pc:sldMk cId="2092239939" sldId="259"/>
        </pc:sldMkLst>
        <pc:spChg chg="mod">
          <ac:chgData name="Joseph Guadagno" userId="406ee4c95978c038" providerId="LiveId" clId="{B1222E99-3476-6949-B99F-A31CD50EDB75}" dt="2022-09-13T16:40:37.240" v="1"/>
          <ac:spMkLst>
            <pc:docMk/>
            <pc:sldMk cId="2092239939" sldId="259"/>
            <ac:spMk id="2" creationId="{00000000-0000-0000-0000-000000000000}"/>
          </ac:spMkLst>
        </pc:spChg>
      </pc:sldChg>
      <pc:sldChg chg="modSp del">
        <pc:chgData name="Joseph Guadagno" userId="406ee4c95978c038" providerId="LiveId" clId="{B1222E99-3476-6949-B99F-A31CD50EDB75}" dt="2022-09-13T16:41:33.762" v="33" actId="2696"/>
        <pc:sldMkLst>
          <pc:docMk/>
          <pc:sldMk cId="1379418795" sldId="260"/>
        </pc:sldMkLst>
        <pc:spChg chg="mod">
          <ac:chgData name="Joseph Guadagno" userId="406ee4c95978c038" providerId="LiveId" clId="{B1222E99-3476-6949-B99F-A31CD50EDB75}" dt="2022-09-13T16:40:37.240" v="1"/>
          <ac:spMkLst>
            <pc:docMk/>
            <pc:sldMk cId="1379418795" sldId="260"/>
            <ac:spMk id="3" creationId="{00000000-0000-0000-0000-000000000000}"/>
          </ac:spMkLst>
        </pc:spChg>
        <pc:spChg chg="mod">
          <ac:chgData name="Joseph Guadagno" userId="406ee4c95978c038" providerId="LiveId" clId="{B1222E99-3476-6949-B99F-A31CD50EDB75}" dt="2022-09-13T16:40:37.240" v="1"/>
          <ac:spMkLst>
            <pc:docMk/>
            <pc:sldMk cId="1379418795" sldId="260"/>
            <ac:spMk id="25601" creationId="{00000000-0000-0000-0000-000000000000}"/>
          </ac:spMkLst>
        </pc:spChg>
      </pc:sldChg>
      <pc:sldChg chg="modSp add modNotesTx">
        <pc:chgData name="Joseph Guadagno" userId="406ee4c95978c038" providerId="LiveId" clId="{B1222E99-3476-6949-B99F-A31CD50EDB75}" dt="2022-09-13T16:41:27.426" v="32" actId="120"/>
        <pc:sldMkLst>
          <pc:docMk/>
          <pc:sldMk cId="183243182" sldId="261"/>
        </pc:sldMkLst>
        <pc:spChg chg="mod">
          <ac:chgData name="Joseph Guadagno" userId="406ee4c95978c038" providerId="LiveId" clId="{B1222E99-3476-6949-B99F-A31CD50EDB75}" dt="2022-09-13T16:40:37.240" v="1"/>
          <ac:spMkLst>
            <pc:docMk/>
            <pc:sldMk cId="183243182" sldId="261"/>
            <ac:spMk id="2" creationId="{7A4919D0-F177-4BBA-9A0B-DBA69E2ED764}"/>
          </ac:spMkLst>
        </pc:spChg>
      </pc:sldChg>
      <pc:sldChg chg="modSp add modAnim">
        <pc:chgData name="Joseph Guadagno" userId="406ee4c95978c038" providerId="LiveId" clId="{B1222E99-3476-6949-B99F-A31CD50EDB75}" dt="2022-09-13T16:41:00.011" v="22" actId="12"/>
        <pc:sldMkLst>
          <pc:docMk/>
          <pc:sldMk cId="1106233571" sldId="262"/>
        </pc:sldMkLst>
        <pc:spChg chg="mod">
          <ac:chgData name="Joseph Guadagno" userId="406ee4c95978c038" providerId="LiveId" clId="{B1222E99-3476-6949-B99F-A31CD50EDB75}" dt="2022-09-13T16:41:00.011" v="22" actId="12"/>
          <ac:spMkLst>
            <pc:docMk/>
            <pc:sldMk cId="1106233571" sldId="262"/>
            <ac:spMk id="3" creationId="{00000000-0000-0000-0000-000000000000}"/>
          </ac:spMkLst>
        </pc:spChg>
        <pc:spChg chg="mod">
          <ac:chgData name="Joseph Guadagno" userId="406ee4c95978c038" providerId="LiveId" clId="{B1222E99-3476-6949-B99F-A31CD50EDB75}" dt="2022-09-13T16:40:37.240" v="1"/>
          <ac:spMkLst>
            <pc:docMk/>
            <pc:sldMk cId="1106233571" sldId="262"/>
            <ac:spMk id="25601" creationId="{00000000-0000-0000-0000-000000000000}"/>
          </ac:spMkLst>
        </pc:spChg>
      </pc:sldChg>
    </pc:docChg>
  </pc:docChgLst>
  <pc:docChgLst>
    <pc:chgData name="Joseph Guadagno" userId="406ee4c95978c038" providerId="LiveId" clId="{7C1526CF-31CC-7B4E-9387-F67C55D318A9}"/>
    <pc:docChg chg="custSel addSld delSld modSld sldOrd addSection modSection">
      <pc:chgData name="Joseph Guadagno" userId="406ee4c95978c038" providerId="LiveId" clId="{7C1526CF-31CC-7B4E-9387-F67C55D318A9}" dt="2023-07-07T16:46:27.795" v="812"/>
      <pc:docMkLst>
        <pc:docMk/>
      </pc:docMkLst>
      <pc:sldChg chg="addSp delSp modSp mod modAnim">
        <pc:chgData name="Joseph Guadagno" userId="406ee4c95978c038" providerId="LiveId" clId="{7C1526CF-31CC-7B4E-9387-F67C55D318A9}" dt="2023-07-05T17:25:09.198" v="32"/>
        <pc:sldMkLst>
          <pc:docMk/>
          <pc:sldMk cId="1106233571" sldId="262"/>
        </pc:sldMkLst>
        <pc:spChg chg="add del mod">
          <ac:chgData name="Joseph Guadagno" userId="406ee4c95978c038" providerId="LiveId" clId="{7C1526CF-31CC-7B4E-9387-F67C55D318A9}" dt="2023-07-05T17:25:09.198" v="32"/>
          <ac:spMkLst>
            <pc:docMk/>
            <pc:sldMk cId="1106233571" sldId="262"/>
            <ac:spMk id="2" creationId="{593F6C1F-9E75-34DA-B09B-ADE4769ECA05}"/>
          </ac:spMkLst>
        </pc:spChg>
        <pc:spChg chg="mod">
          <ac:chgData name="Joseph Guadagno" userId="406ee4c95978c038" providerId="LiveId" clId="{7C1526CF-31CC-7B4E-9387-F67C55D318A9}" dt="2023-07-05T17:25:05.880" v="30" actId="20577"/>
          <ac:spMkLst>
            <pc:docMk/>
            <pc:sldMk cId="1106233571" sldId="262"/>
            <ac:spMk id="3" creationId="{00000000-0000-0000-0000-000000000000}"/>
          </ac:spMkLst>
        </pc:spChg>
      </pc:sldChg>
      <pc:sldChg chg="add modTransition">
        <pc:chgData name="Joseph Guadagno" userId="406ee4c95978c038" providerId="LiveId" clId="{7C1526CF-31CC-7B4E-9387-F67C55D318A9}" dt="2023-07-05T17:35:12.737" v="161"/>
        <pc:sldMkLst>
          <pc:docMk/>
          <pc:sldMk cId="961865958" sldId="266"/>
        </pc:sldMkLst>
      </pc:sldChg>
      <pc:sldChg chg="modSp add mod modTransition setBg">
        <pc:chgData name="Joseph Guadagno" userId="406ee4c95978c038" providerId="LiveId" clId="{7C1526CF-31CC-7B4E-9387-F67C55D318A9}" dt="2023-07-05T17:39:19.687" v="180" actId="1076"/>
        <pc:sldMkLst>
          <pc:docMk/>
          <pc:sldMk cId="1968143033" sldId="267"/>
        </pc:sldMkLst>
        <pc:spChg chg="mod">
          <ac:chgData name="Joseph Guadagno" userId="406ee4c95978c038" providerId="LiveId" clId="{7C1526CF-31CC-7B4E-9387-F67C55D318A9}" dt="2023-07-05T17:38:41.583" v="177"/>
          <ac:spMkLst>
            <pc:docMk/>
            <pc:sldMk cId="1968143033" sldId="267"/>
            <ac:spMk id="2" creationId="{00000000-0000-0000-0000-000000000000}"/>
          </ac:spMkLst>
        </pc:spChg>
        <pc:graphicFrameChg chg="mod modGraphic">
          <ac:chgData name="Joseph Guadagno" userId="406ee4c95978c038" providerId="LiveId" clId="{7C1526CF-31CC-7B4E-9387-F67C55D318A9}" dt="2023-07-05T17:39:19.687" v="180" actId="1076"/>
          <ac:graphicFrameMkLst>
            <pc:docMk/>
            <pc:sldMk cId="1968143033" sldId="267"/>
            <ac:graphicFrameMk id="4" creationId="{00000000-0000-0000-0000-000000000000}"/>
          </ac:graphicFrameMkLst>
        </pc:graphicFrameChg>
      </pc:sldChg>
      <pc:sldChg chg="add modTransition">
        <pc:chgData name="Joseph Guadagno" userId="406ee4c95978c038" providerId="LiveId" clId="{7C1526CF-31CC-7B4E-9387-F67C55D318A9}" dt="2023-07-05T17:35:56.749" v="164"/>
        <pc:sldMkLst>
          <pc:docMk/>
          <pc:sldMk cId="1585644012" sldId="269"/>
        </pc:sldMkLst>
      </pc:sldChg>
      <pc:sldChg chg="add modTransition">
        <pc:chgData name="Joseph Guadagno" userId="406ee4c95978c038" providerId="LiveId" clId="{7C1526CF-31CC-7B4E-9387-F67C55D318A9}" dt="2023-07-05T17:37:11.706" v="173"/>
        <pc:sldMkLst>
          <pc:docMk/>
          <pc:sldMk cId="1408706778" sldId="270"/>
        </pc:sldMkLst>
      </pc:sldChg>
      <pc:sldChg chg="add modTransition">
        <pc:chgData name="Joseph Guadagno" userId="406ee4c95978c038" providerId="LiveId" clId="{7C1526CF-31CC-7B4E-9387-F67C55D318A9}" dt="2023-07-05T17:37:34.912" v="174"/>
        <pc:sldMkLst>
          <pc:docMk/>
          <pc:sldMk cId="380922240" sldId="271"/>
        </pc:sldMkLst>
      </pc:sldChg>
      <pc:sldChg chg="add modTransition">
        <pc:chgData name="Joseph Guadagno" userId="406ee4c95978c038" providerId="LiveId" clId="{7C1526CF-31CC-7B4E-9387-F67C55D318A9}" dt="2023-07-05T17:37:45.205" v="175"/>
        <pc:sldMkLst>
          <pc:docMk/>
          <pc:sldMk cId="1682871685" sldId="272"/>
        </pc:sldMkLst>
      </pc:sldChg>
      <pc:sldChg chg="modSp mod modNotesTx">
        <pc:chgData name="Joseph Guadagno" userId="406ee4c95978c038" providerId="LiveId" clId="{7C1526CF-31CC-7B4E-9387-F67C55D318A9}" dt="2023-07-07T01:03:53.339" v="323" actId="20577"/>
        <pc:sldMkLst>
          <pc:docMk/>
          <pc:sldMk cId="1371851395" sldId="2043"/>
        </pc:sldMkLst>
        <pc:spChg chg="mod">
          <ac:chgData name="Joseph Guadagno" userId="406ee4c95978c038" providerId="LiveId" clId="{7C1526CF-31CC-7B4E-9387-F67C55D318A9}" dt="2023-07-07T00:48:37.825" v="214"/>
          <ac:spMkLst>
            <pc:docMk/>
            <pc:sldMk cId="1371851395" sldId="2043"/>
            <ac:spMk id="3" creationId="{C289C99E-87C9-B632-0D64-B21879F28CDF}"/>
          </ac:spMkLst>
        </pc:spChg>
      </pc:sldChg>
      <pc:sldChg chg="del">
        <pc:chgData name="Joseph Guadagno" userId="406ee4c95978c038" providerId="LiveId" clId="{7C1526CF-31CC-7B4E-9387-F67C55D318A9}" dt="2023-07-05T17:27:41.944" v="98" actId="2696"/>
        <pc:sldMkLst>
          <pc:docMk/>
          <pc:sldMk cId="2233467194" sldId="2052"/>
        </pc:sldMkLst>
      </pc:sldChg>
      <pc:sldChg chg="modSp add mod">
        <pc:chgData name="Joseph Guadagno" userId="406ee4c95978c038" providerId="LiveId" clId="{7C1526CF-31CC-7B4E-9387-F67C55D318A9}" dt="2023-07-05T17:26:52.806" v="70" actId="20577"/>
        <pc:sldMkLst>
          <pc:docMk/>
          <pc:sldMk cId="1382929490" sldId="2056"/>
        </pc:sldMkLst>
        <pc:spChg chg="mod">
          <ac:chgData name="Joseph Guadagno" userId="406ee4c95978c038" providerId="LiveId" clId="{7C1526CF-31CC-7B4E-9387-F67C55D318A9}" dt="2023-07-05T17:26:52.806" v="70" actId="20577"/>
          <ac:spMkLst>
            <pc:docMk/>
            <pc:sldMk cId="1382929490" sldId="2056"/>
            <ac:spMk id="4" creationId="{30F2CD23-A03C-6716-E1D8-A22CB4D77356}"/>
          </ac:spMkLst>
        </pc:spChg>
      </pc:sldChg>
      <pc:sldChg chg="modSp add mod ord">
        <pc:chgData name="Joseph Guadagno" userId="406ee4c95978c038" providerId="LiveId" clId="{7C1526CF-31CC-7B4E-9387-F67C55D318A9}" dt="2023-07-05T17:27:18.351" v="97" actId="20577"/>
        <pc:sldMkLst>
          <pc:docMk/>
          <pc:sldMk cId="2440979502" sldId="2057"/>
        </pc:sldMkLst>
        <pc:spChg chg="mod">
          <ac:chgData name="Joseph Guadagno" userId="406ee4c95978c038" providerId="LiveId" clId="{7C1526CF-31CC-7B4E-9387-F67C55D318A9}" dt="2023-07-05T17:27:18.351" v="97" actId="20577"/>
          <ac:spMkLst>
            <pc:docMk/>
            <pc:sldMk cId="2440979502" sldId="2057"/>
            <ac:spMk id="4" creationId="{B2916B32-378D-DB19-A48A-18FE88F904FD}"/>
          </ac:spMkLst>
        </pc:spChg>
      </pc:sldChg>
      <pc:sldChg chg="modSp add mod">
        <pc:chgData name="Joseph Guadagno" userId="406ee4c95978c038" providerId="LiveId" clId="{7C1526CF-31CC-7B4E-9387-F67C55D318A9}" dt="2023-07-05T17:29:52.195" v="158" actId="20577"/>
        <pc:sldMkLst>
          <pc:docMk/>
          <pc:sldMk cId="57297448" sldId="2058"/>
        </pc:sldMkLst>
        <pc:spChg chg="mod">
          <ac:chgData name="Joseph Guadagno" userId="406ee4c95978c038" providerId="LiveId" clId="{7C1526CF-31CC-7B4E-9387-F67C55D318A9}" dt="2023-07-05T17:29:30.850" v="125" actId="20577"/>
          <ac:spMkLst>
            <pc:docMk/>
            <pc:sldMk cId="57297448" sldId="2058"/>
            <ac:spMk id="5" creationId="{E7F67EBA-60A2-B701-2998-11D47B6DD16B}"/>
          </ac:spMkLst>
        </pc:spChg>
        <pc:spChg chg="mod">
          <ac:chgData name="Joseph Guadagno" userId="406ee4c95978c038" providerId="LiveId" clId="{7C1526CF-31CC-7B4E-9387-F67C55D318A9}" dt="2023-07-05T17:29:52.195" v="158" actId="20577"/>
          <ac:spMkLst>
            <pc:docMk/>
            <pc:sldMk cId="57297448" sldId="2058"/>
            <ac:spMk id="6" creationId="{6FE48624-D5A5-F9AE-C574-2CA60BF937A1}"/>
          </ac:spMkLst>
        </pc:spChg>
      </pc:sldChg>
      <pc:sldChg chg="modNotesTx">
        <pc:chgData name="Joseph Guadagno" userId="406ee4c95978c038" providerId="LiveId" clId="{7C1526CF-31CC-7B4E-9387-F67C55D318A9}" dt="2023-07-07T00:39:03.629" v="212" actId="20577"/>
        <pc:sldMkLst>
          <pc:docMk/>
          <pc:sldMk cId="3281774587" sldId="2088"/>
        </pc:sldMkLst>
      </pc:sldChg>
      <pc:sldChg chg="addSp delSp modSp new del mod modClrScheme chgLayout modNotesTx">
        <pc:chgData name="Joseph Guadagno" userId="406ee4c95978c038" providerId="LiveId" clId="{7C1526CF-31CC-7B4E-9387-F67C55D318A9}" dt="2023-07-07T01:02:25.560" v="285" actId="2696"/>
        <pc:sldMkLst>
          <pc:docMk/>
          <pc:sldMk cId="1449219488" sldId="2089"/>
        </pc:sldMkLst>
        <pc:spChg chg="del mod ord">
          <ac:chgData name="Joseph Guadagno" userId="406ee4c95978c038" providerId="LiveId" clId="{7C1526CF-31CC-7B4E-9387-F67C55D318A9}" dt="2023-07-07T00:49:21.538" v="228" actId="700"/>
          <ac:spMkLst>
            <pc:docMk/>
            <pc:sldMk cId="1449219488" sldId="2089"/>
            <ac:spMk id="2" creationId="{D47D2097-BE80-E53E-2A83-330E569BC646}"/>
          </ac:spMkLst>
        </pc:spChg>
        <pc:spChg chg="del mod ord">
          <ac:chgData name="Joseph Guadagno" userId="406ee4c95978c038" providerId="LiveId" clId="{7C1526CF-31CC-7B4E-9387-F67C55D318A9}" dt="2023-07-07T00:49:21.538" v="228" actId="700"/>
          <ac:spMkLst>
            <pc:docMk/>
            <pc:sldMk cId="1449219488" sldId="2089"/>
            <ac:spMk id="3" creationId="{C16DFF72-A684-71BE-B5D3-766CD22E7C3D}"/>
          </ac:spMkLst>
        </pc:spChg>
        <pc:spChg chg="add mod ord">
          <ac:chgData name="Joseph Guadagno" userId="406ee4c95978c038" providerId="LiveId" clId="{7C1526CF-31CC-7B4E-9387-F67C55D318A9}" dt="2023-07-07T00:49:30.794" v="242" actId="20577"/>
          <ac:spMkLst>
            <pc:docMk/>
            <pc:sldMk cId="1449219488" sldId="2089"/>
            <ac:spMk id="4" creationId="{32D76D4A-C543-3AEB-40CA-9D234EF47D8A}"/>
          </ac:spMkLst>
        </pc:spChg>
        <pc:spChg chg="add mod ord">
          <ac:chgData name="Joseph Guadagno" userId="406ee4c95978c038" providerId="LiveId" clId="{7C1526CF-31CC-7B4E-9387-F67C55D318A9}" dt="2023-07-07T00:49:41.049" v="263" actId="20577"/>
          <ac:spMkLst>
            <pc:docMk/>
            <pc:sldMk cId="1449219488" sldId="2089"/>
            <ac:spMk id="5" creationId="{4966A1A9-5DD4-B58F-7438-E29FD345B32C}"/>
          </ac:spMkLst>
        </pc:spChg>
        <pc:spChg chg="add mod ord">
          <ac:chgData name="Joseph Guadagno" userId="406ee4c95978c038" providerId="LiveId" clId="{7C1526CF-31CC-7B4E-9387-F67C55D318A9}" dt="2023-07-07T00:49:21.538" v="228" actId="700"/>
          <ac:spMkLst>
            <pc:docMk/>
            <pc:sldMk cId="1449219488" sldId="2089"/>
            <ac:spMk id="6" creationId="{9DEEE746-242B-48C0-6D63-ED48F1953AA6}"/>
          </ac:spMkLst>
        </pc:spChg>
        <pc:spChg chg="add mod ord">
          <ac:chgData name="Joseph Guadagno" userId="406ee4c95978c038" providerId="LiveId" clId="{7C1526CF-31CC-7B4E-9387-F67C55D318A9}" dt="2023-07-07T00:49:47.775" v="277" actId="20577"/>
          <ac:spMkLst>
            <pc:docMk/>
            <pc:sldMk cId="1449219488" sldId="2089"/>
            <ac:spMk id="7" creationId="{DF8BE7E9-7068-91CB-0EAD-5C37873F0E41}"/>
          </ac:spMkLst>
        </pc:spChg>
        <pc:spChg chg="add mod ord">
          <ac:chgData name="Joseph Guadagno" userId="406ee4c95978c038" providerId="LiveId" clId="{7C1526CF-31CC-7B4E-9387-F67C55D318A9}" dt="2023-07-07T00:49:21.538" v="228" actId="700"/>
          <ac:spMkLst>
            <pc:docMk/>
            <pc:sldMk cId="1449219488" sldId="2089"/>
            <ac:spMk id="8" creationId="{6A599979-644F-61E6-E37E-56AE85CB42D5}"/>
          </ac:spMkLst>
        </pc:spChg>
      </pc:sldChg>
      <pc:sldChg chg="modSp add mod modNotesTx">
        <pc:chgData name="Joseph Guadagno" userId="406ee4c95978c038" providerId="LiveId" clId="{7C1526CF-31CC-7B4E-9387-F67C55D318A9}" dt="2023-07-07T01:04:01.803" v="332" actId="20577"/>
        <pc:sldMkLst>
          <pc:docMk/>
          <pc:sldMk cId="1204119287" sldId="2090"/>
        </pc:sldMkLst>
        <pc:spChg chg="mod">
          <ac:chgData name="Joseph Guadagno" userId="406ee4c95978c038" providerId="LiveId" clId="{7C1526CF-31CC-7B4E-9387-F67C55D318A9}" dt="2023-07-07T01:02:41.577" v="308" actId="20577"/>
          <ac:spMkLst>
            <pc:docMk/>
            <pc:sldMk cId="1204119287" sldId="2090"/>
            <ac:spMk id="2" creationId="{26AFD7F7-DF86-1144-B194-DC7A27C5FF62}"/>
          </ac:spMkLst>
        </pc:spChg>
        <pc:spChg chg="mod">
          <ac:chgData name="Joseph Guadagno" userId="406ee4c95978c038" providerId="LiveId" clId="{7C1526CF-31CC-7B4E-9387-F67C55D318A9}" dt="2023-07-07T01:03:11.754" v="310"/>
          <ac:spMkLst>
            <pc:docMk/>
            <pc:sldMk cId="1204119287" sldId="2090"/>
            <ac:spMk id="3" creationId="{C289C99E-87C9-B632-0D64-B21879F28CDF}"/>
          </ac:spMkLst>
        </pc:spChg>
      </pc:sldChg>
      <pc:sldChg chg="addSp delSp modSp new mod modClrScheme chgLayout">
        <pc:chgData name="Joseph Guadagno" userId="406ee4c95978c038" providerId="LiveId" clId="{7C1526CF-31CC-7B4E-9387-F67C55D318A9}" dt="2023-07-07T01:27:23.616" v="562" actId="962"/>
        <pc:sldMkLst>
          <pc:docMk/>
          <pc:sldMk cId="2654022438" sldId="2091"/>
        </pc:sldMkLst>
        <pc:spChg chg="del mod ord">
          <ac:chgData name="Joseph Guadagno" userId="406ee4c95978c038" providerId="LiveId" clId="{7C1526CF-31CC-7B4E-9387-F67C55D318A9}" dt="2023-07-07T01:05:04.430" v="334" actId="700"/>
          <ac:spMkLst>
            <pc:docMk/>
            <pc:sldMk cId="2654022438" sldId="2091"/>
            <ac:spMk id="2" creationId="{48FA0E93-322A-1840-120F-FBABF59D47C6}"/>
          </ac:spMkLst>
        </pc:spChg>
        <pc:spChg chg="del mod ord">
          <ac:chgData name="Joseph Guadagno" userId="406ee4c95978c038" providerId="LiveId" clId="{7C1526CF-31CC-7B4E-9387-F67C55D318A9}" dt="2023-07-07T01:05:04.430" v="334" actId="700"/>
          <ac:spMkLst>
            <pc:docMk/>
            <pc:sldMk cId="2654022438" sldId="2091"/>
            <ac:spMk id="3" creationId="{9B6AB69A-243B-E3A1-A921-E1E5508E0AAD}"/>
          </ac:spMkLst>
        </pc:spChg>
        <pc:spChg chg="add mod ord">
          <ac:chgData name="Joseph Guadagno" userId="406ee4c95978c038" providerId="LiveId" clId="{7C1526CF-31CC-7B4E-9387-F67C55D318A9}" dt="2023-07-07T01:05:17.904" v="354" actId="20577"/>
          <ac:spMkLst>
            <pc:docMk/>
            <pc:sldMk cId="2654022438" sldId="2091"/>
            <ac:spMk id="4" creationId="{78F30BE8-97E2-9BB5-B71F-3B069C328277}"/>
          </ac:spMkLst>
        </pc:spChg>
        <pc:spChg chg="add del mod ord">
          <ac:chgData name="Joseph Guadagno" userId="406ee4c95978c038" providerId="LiveId" clId="{7C1526CF-31CC-7B4E-9387-F67C55D318A9}" dt="2023-07-07T01:21:55.851" v="355" actId="931"/>
          <ac:spMkLst>
            <pc:docMk/>
            <pc:sldMk cId="2654022438" sldId="2091"/>
            <ac:spMk id="5" creationId="{D5A341AA-CA99-83AF-6508-6E111D7EA6DB}"/>
          </ac:spMkLst>
        </pc:spChg>
        <pc:spChg chg="add del mod">
          <ac:chgData name="Joseph Guadagno" userId="406ee4c95978c038" providerId="LiveId" clId="{7C1526CF-31CC-7B4E-9387-F67C55D318A9}" dt="2023-07-07T01:26:45.756" v="434" actId="931"/>
          <ac:spMkLst>
            <pc:docMk/>
            <pc:sldMk cId="2654022438" sldId="2091"/>
            <ac:spMk id="7" creationId="{EE2331F7-AF37-6A9A-8209-356A33D4BA79}"/>
          </ac:spMkLst>
        </pc:spChg>
        <pc:picChg chg="add del mod">
          <ac:chgData name="Joseph Guadagno" userId="406ee4c95978c038" providerId="LiveId" clId="{7C1526CF-31CC-7B4E-9387-F67C55D318A9}" dt="2023-07-07T01:23:06.067" v="433" actId="478"/>
          <ac:picMkLst>
            <pc:docMk/>
            <pc:sldMk cId="2654022438" sldId="2091"/>
            <ac:picMk id="3" creationId="{5C5B8C25-FEE2-CCB1-1975-83A45349B6B9}"/>
          </ac:picMkLst>
        </pc:picChg>
        <pc:picChg chg="add mod">
          <ac:chgData name="Joseph Guadagno" userId="406ee4c95978c038" providerId="LiveId" clId="{7C1526CF-31CC-7B4E-9387-F67C55D318A9}" dt="2023-07-07T01:27:23.616" v="562" actId="962"/>
          <ac:picMkLst>
            <pc:docMk/>
            <pc:sldMk cId="2654022438" sldId="2091"/>
            <ac:picMk id="9" creationId="{F6BD08E3-C9A8-BE09-1015-577C64080E86}"/>
          </ac:picMkLst>
        </pc:picChg>
      </pc:sldChg>
      <pc:sldChg chg="addSp delSp modSp new mod modNotesTx">
        <pc:chgData name="Joseph Guadagno" userId="406ee4c95978c038" providerId="LiveId" clId="{7C1526CF-31CC-7B4E-9387-F67C55D318A9}" dt="2023-07-07T01:44:12.364" v="745" actId="20577"/>
        <pc:sldMkLst>
          <pc:docMk/>
          <pc:sldMk cId="1258704628" sldId="2092"/>
        </pc:sldMkLst>
        <pc:spChg chg="mod">
          <ac:chgData name="Joseph Guadagno" userId="406ee4c95978c038" providerId="LiveId" clId="{7C1526CF-31CC-7B4E-9387-F67C55D318A9}" dt="2023-07-07T01:33:17.409" v="598" actId="20577"/>
          <ac:spMkLst>
            <pc:docMk/>
            <pc:sldMk cId="1258704628" sldId="2092"/>
            <ac:spMk id="2" creationId="{D5FF4A87-E36F-6D57-D28F-1026E6FD4E7B}"/>
          </ac:spMkLst>
        </pc:spChg>
        <pc:spChg chg="del">
          <ac:chgData name="Joseph Guadagno" userId="406ee4c95978c038" providerId="LiveId" clId="{7C1526CF-31CC-7B4E-9387-F67C55D318A9}" dt="2023-07-07T01:33:24.836" v="599" actId="931"/>
          <ac:spMkLst>
            <pc:docMk/>
            <pc:sldMk cId="1258704628" sldId="2092"/>
            <ac:spMk id="3" creationId="{73A9796A-9503-1021-2D61-CAC5C74A5874}"/>
          </ac:spMkLst>
        </pc:spChg>
        <pc:picChg chg="add mod">
          <ac:chgData name="Joseph Guadagno" userId="406ee4c95978c038" providerId="LiveId" clId="{7C1526CF-31CC-7B4E-9387-F67C55D318A9}" dt="2023-07-07T01:34:03.288" v="705" actId="962"/>
          <ac:picMkLst>
            <pc:docMk/>
            <pc:sldMk cId="1258704628" sldId="2092"/>
            <ac:picMk id="5" creationId="{6EB3F344-6812-0345-FD9F-5085ECD5B42E}"/>
          </ac:picMkLst>
        </pc:picChg>
      </pc:sldChg>
      <pc:sldChg chg="new">
        <pc:chgData name="Joseph Guadagno" userId="406ee4c95978c038" providerId="LiveId" clId="{7C1526CF-31CC-7B4E-9387-F67C55D318A9}" dt="2023-07-07T01:46:52.951" v="746" actId="680"/>
        <pc:sldMkLst>
          <pc:docMk/>
          <pc:sldMk cId="1303007754" sldId="2093"/>
        </pc:sldMkLst>
      </pc:sldChg>
      <pc:sldChg chg="modSp add mod ord modNotesTx">
        <pc:chgData name="Joseph Guadagno" userId="406ee4c95978c038" providerId="LiveId" clId="{7C1526CF-31CC-7B4E-9387-F67C55D318A9}" dt="2023-07-07T01:53:27.290" v="768" actId="20578"/>
        <pc:sldMkLst>
          <pc:docMk/>
          <pc:sldMk cId="3343406185" sldId="2094"/>
        </pc:sldMkLst>
        <pc:spChg chg="mod">
          <ac:chgData name="Joseph Guadagno" userId="406ee4c95978c038" providerId="LiveId" clId="{7C1526CF-31CC-7B4E-9387-F67C55D318A9}" dt="2023-07-07T01:47:23.414" v="762" actId="20577"/>
          <ac:spMkLst>
            <pc:docMk/>
            <pc:sldMk cId="3343406185" sldId="2094"/>
            <ac:spMk id="2" creationId="{26AFD7F7-DF86-1144-B194-DC7A27C5FF62}"/>
          </ac:spMkLst>
        </pc:spChg>
      </pc:sldChg>
      <pc:sldChg chg="modSp add mod modNotesTx">
        <pc:chgData name="Joseph Guadagno" userId="406ee4c95978c038" providerId="LiveId" clId="{7C1526CF-31CC-7B4E-9387-F67C55D318A9}" dt="2023-07-07T16:46:27.795" v="812"/>
        <pc:sldMkLst>
          <pc:docMk/>
          <pc:sldMk cId="2497464876" sldId="2095"/>
        </pc:sldMkLst>
        <pc:spChg chg="mod">
          <ac:chgData name="Joseph Guadagno" userId="406ee4c95978c038" providerId="LiveId" clId="{7C1526CF-31CC-7B4E-9387-F67C55D318A9}" dt="2023-07-07T16:45:00.988" v="789" actId="20577"/>
          <ac:spMkLst>
            <pc:docMk/>
            <pc:sldMk cId="2497464876" sldId="2095"/>
            <ac:spMk id="2" creationId="{26AFD7F7-DF86-1144-B194-DC7A27C5FF62}"/>
          </ac:spMkLst>
        </pc:spChg>
        <pc:spChg chg="mod">
          <ac:chgData name="Joseph Guadagno" userId="406ee4c95978c038" providerId="LiveId" clId="{7C1526CF-31CC-7B4E-9387-F67C55D318A9}" dt="2023-07-07T16:45:23.316" v="792" actId="20577"/>
          <ac:spMkLst>
            <pc:docMk/>
            <pc:sldMk cId="2497464876" sldId="2095"/>
            <ac:spMk id="3" creationId="{C289C99E-87C9-B632-0D64-B21879F28CDF}"/>
          </ac:spMkLst>
        </pc:spChg>
      </pc:sldChg>
    </pc:docChg>
  </pc:docChgLst>
  <pc:docChgLst>
    <pc:chgData name="Joseph Guadagno" userId="406ee4c95978c038" providerId="LiveId" clId="{E938572D-940D-46CD-B399-623845E82EE8}"/>
    <pc:docChg chg="custSel addSld delSld modSld addSection modSection">
      <pc:chgData name="Joseph Guadagno" userId="406ee4c95978c038" providerId="LiveId" clId="{E938572D-940D-46CD-B399-623845E82EE8}" dt="2023-07-04T03:07:15.040" v="102" actId="20577"/>
      <pc:docMkLst>
        <pc:docMk/>
      </pc:docMkLst>
      <pc:sldChg chg="addSp delSp modSp mod">
        <pc:chgData name="Joseph Guadagno" userId="406ee4c95978c038" providerId="LiveId" clId="{E938572D-940D-46CD-B399-623845E82EE8}" dt="2023-07-04T03:01:43.711" v="76" actId="20577"/>
        <pc:sldMkLst>
          <pc:docMk/>
          <pc:sldMk cId="2584280759" sldId="257"/>
        </pc:sldMkLst>
        <pc:spChg chg="del">
          <ac:chgData name="Joseph Guadagno" userId="406ee4c95978c038" providerId="LiveId" clId="{E938572D-940D-46CD-B399-623845E82EE8}" dt="2023-07-04T03:01:19.464" v="60" actId="478"/>
          <ac:spMkLst>
            <pc:docMk/>
            <pc:sldMk cId="2584280759" sldId="257"/>
            <ac:spMk id="2" creationId="{18C3B467-088C-4F3D-A9A7-105C4E1E20CD}"/>
          </ac:spMkLst>
        </pc:spChg>
        <pc:spChg chg="del mod">
          <ac:chgData name="Joseph Guadagno" userId="406ee4c95978c038" providerId="LiveId" clId="{E938572D-940D-46CD-B399-623845E82EE8}" dt="2023-07-04T03:01:19.464" v="60" actId="478"/>
          <ac:spMkLst>
            <pc:docMk/>
            <pc:sldMk cId="2584280759" sldId="257"/>
            <ac:spMk id="3" creationId="{C8722DDC-8EEE-4A06-8DFE-B44871EAA2CF}"/>
          </ac:spMkLst>
        </pc:spChg>
        <pc:spChg chg="add del mod">
          <ac:chgData name="Joseph Guadagno" userId="406ee4c95978c038" providerId="LiveId" clId="{E938572D-940D-46CD-B399-623845E82EE8}" dt="2023-07-04T03:01:31.549" v="62" actId="478"/>
          <ac:spMkLst>
            <pc:docMk/>
            <pc:sldMk cId="2584280759" sldId="257"/>
            <ac:spMk id="5" creationId="{93636A5E-1C71-8272-E300-0849159F35CF}"/>
          </ac:spMkLst>
        </pc:spChg>
        <pc:spChg chg="add del mod">
          <ac:chgData name="Joseph Guadagno" userId="406ee4c95978c038" providerId="LiveId" clId="{E938572D-940D-46CD-B399-623845E82EE8}" dt="2023-07-04T03:01:34.421" v="63" actId="478"/>
          <ac:spMkLst>
            <pc:docMk/>
            <pc:sldMk cId="2584280759" sldId="257"/>
            <ac:spMk id="8" creationId="{1ADCFCCE-DECB-43A7-60A4-05AF59E73483}"/>
          </ac:spMkLst>
        </pc:spChg>
        <pc:spChg chg="add mod">
          <ac:chgData name="Joseph Guadagno" userId="406ee4c95978c038" providerId="LiveId" clId="{E938572D-940D-46CD-B399-623845E82EE8}" dt="2023-07-04T03:01:43.711" v="76" actId="20577"/>
          <ac:spMkLst>
            <pc:docMk/>
            <pc:sldMk cId="2584280759" sldId="257"/>
            <ac:spMk id="9" creationId="{75510728-167E-72DB-0D88-5DDAF9A98E16}"/>
          </ac:spMkLst>
        </pc:spChg>
        <pc:spChg chg="add mod">
          <ac:chgData name="Joseph Guadagno" userId="406ee4c95978c038" providerId="LiveId" clId="{E938572D-940D-46CD-B399-623845E82EE8}" dt="2023-07-04T03:01:20.433" v="61"/>
          <ac:spMkLst>
            <pc:docMk/>
            <pc:sldMk cId="2584280759" sldId="257"/>
            <ac:spMk id="10" creationId="{0E50ED1F-A6EC-9340-EA2E-A64F0294A23C}"/>
          </ac:spMkLst>
        </pc:spChg>
      </pc:sldChg>
      <pc:sldChg chg="add del">
        <pc:chgData name="Joseph Guadagno" userId="406ee4c95978c038" providerId="LiveId" clId="{E938572D-940D-46CD-B399-623845E82EE8}" dt="2023-07-04T03:02:07.397" v="79"/>
        <pc:sldMkLst>
          <pc:docMk/>
          <pc:sldMk cId="183243182" sldId="261"/>
        </pc:sldMkLst>
      </pc:sldChg>
      <pc:sldChg chg="addSp modSp mod">
        <pc:chgData name="Joseph Guadagno" userId="406ee4c95978c038" providerId="LiveId" clId="{E938572D-940D-46CD-B399-623845E82EE8}" dt="2023-07-04T03:07:15.040" v="102" actId="20577"/>
        <pc:sldMkLst>
          <pc:docMk/>
          <pc:sldMk cId="1106233571" sldId="262"/>
        </pc:sldMkLst>
        <pc:spChg chg="mod">
          <ac:chgData name="Joseph Guadagno" userId="406ee4c95978c038" providerId="LiveId" clId="{E938572D-940D-46CD-B399-623845E82EE8}" dt="2023-07-04T03:07:15.040" v="102" actId="20577"/>
          <ac:spMkLst>
            <pc:docMk/>
            <pc:sldMk cId="1106233571" sldId="262"/>
            <ac:spMk id="3" creationId="{00000000-0000-0000-0000-000000000000}"/>
          </ac:spMkLst>
        </pc:spChg>
        <pc:graphicFrameChg chg="add modGraphic">
          <ac:chgData name="Joseph Guadagno" userId="406ee4c95978c038" providerId="LiveId" clId="{E938572D-940D-46CD-B399-623845E82EE8}" dt="2023-07-04T03:01:58.719" v="78" actId="27309"/>
          <ac:graphicFrameMkLst>
            <pc:docMk/>
            <pc:sldMk cId="1106233571" sldId="262"/>
            <ac:graphicFrameMk id="4" creationId="{106C09E1-52ED-EE81-4073-E3F9CAFC99C5}"/>
          </ac:graphicFrameMkLst>
        </pc:graphicFrameChg>
      </pc:sldChg>
      <pc:sldChg chg="new del">
        <pc:chgData name="Joseph Guadagno" userId="406ee4c95978c038" providerId="LiveId" clId="{E938572D-940D-46CD-B399-623845E82EE8}" dt="2023-07-04T03:02:27.153" v="81" actId="2696"/>
        <pc:sldMkLst>
          <pc:docMk/>
          <pc:sldMk cId="2529552382" sldId="263"/>
        </pc:sldMkLst>
      </pc:sldChg>
      <pc:sldChg chg="add">
        <pc:chgData name="Joseph Guadagno" userId="406ee4c95978c038" providerId="LiveId" clId="{E938572D-940D-46CD-B399-623845E82EE8}" dt="2023-07-04T03:06:49.205" v="88"/>
        <pc:sldMkLst>
          <pc:docMk/>
          <pc:sldMk cId="759722470" sldId="274"/>
        </pc:sldMkLst>
      </pc:sldChg>
      <pc:sldChg chg="modSp add mod modNotesTx">
        <pc:chgData name="Joseph Guadagno" userId="406ee4c95978c038" providerId="LiveId" clId="{E938572D-940D-46CD-B399-623845E82EE8}" dt="2023-07-04T03:07:03.623" v="90" actId="6549"/>
        <pc:sldMkLst>
          <pc:docMk/>
          <pc:sldMk cId="1155650346" sldId="275"/>
        </pc:sldMkLst>
        <pc:graphicFrameChg chg="modGraphic">
          <ac:chgData name="Joseph Guadagno" userId="406ee4c95978c038" providerId="LiveId" clId="{E938572D-940D-46CD-B399-623845E82EE8}" dt="2023-07-04T03:06:57.813" v="89" actId="6549"/>
          <ac:graphicFrameMkLst>
            <pc:docMk/>
            <pc:sldMk cId="1155650346" sldId="275"/>
            <ac:graphicFrameMk id="2" creationId="{D8E625FB-781C-2194-F29C-CFA30B2521F8}"/>
          </ac:graphicFrameMkLst>
        </pc:graphicFrameChg>
      </pc:sldChg>
      <pc:sldChg chg="add del">
        <pc:chgData name="Joseph Guadagno" userId="406ee4c95978c038" providerId="LiveId" clId="{E938572D-940D-46CD-B399-623845E82EE8}" dt="2023-07-04T03:06:47.058" v="87" actId="47"/>
        <pc:sldMkLst>
          <pc:docMk/>
          <pc:sldMk cId="2655966888" sldId="302"/>
        </pc:sldMkLst>
      </pc:sldChg>
      <pc:sldChg chg="add">
        <pc:chgData name="Joseph Guadagno" userId="406ee4c95978c038" providerId="LiveId" clId="{E938572D-940D-46CD-B399-623845E82EE8}" dt="2023-07-04T03:06:49.205" v="88"/>
        <pc:sldMkLst>
          <pc:docMk/>
          <pc:sldMk cId="4142240008" sldId="2041"/>
        </pc:sldMkLst>
      </pc:sldChg>
    </pc:docChg>
  </pc:docChgLst>
  <pc:docChgLst>
    <pc:chgData name="Joseph Guadagno" userId="406ee4c95978c038" providerId="LiveId" clId="{6F2F6E43-44A2-DB4C-A52A-2F97B7895CB0}"/>
    <pc:docChg chg="modSld">
      <pc:chgData name="Joseph Guadagno" userId="406ee4c95978c038" providerId="LiveId" clId="{6F2F6E43-44A2-DB4C-A52A-2F97B7895CB0}" dt="2022-08-07T17:01:13.003" v="1" actId="20577"/>
      <pc:docMkLst>
        <pc:docMk/>
      </pc:docMkLst>
      <pc:sldChg chg="modSp mod">
        <pc:chgData name="Joseph Guadagno" userId="406ee4c95978c038" providerId="LiveId" clId="{6F2F6E43-44A2-DB4C-A52A-2F97B7895CB0}" dt="2022-08-07T17:01:13.003" v="1" actId="20577"/>
        <pc:sldMkLst>
          <pc:docMk/>
          <pc:sldMk cId="2092239939" sldId="259"/>
        </pc:sldMkLst>
        <pc:spChg chg="mod">
          <ac:chgData name="Joseph Guadagno" userId="406ee4c95978c038" providerId="LiveId" clId="{6F2F6E43-44A2-DB4C-A52A-2F97B7895CB0}" dt="2022-08-07T17:01:13.003" v="1" actId="20577"/>
          <ac:spMkLst>
            <pc:docMk/>
            <pc:sldMk cId="2092239939" sldId="259"/>
            <ac:spMk id="3" creationId="{00000000-0000-0000-0000-00000000000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ata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ata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ata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svg"/><Relationship Id="rId2" Type="http://schemas.openxmlformats.org/officeDocument/2006/relationships/image" Target="../media/image34.png"/><Relationship Id="rId16" Type="http://schemas.openxmlformats.org/officeDocument/2006/relationships/image" Target="../media/image48.svg"/><Relationship Id="rId1" Type="http://schemas.openxmlformats.org/officeDocument/2006/relationships/image" Target="../media/image33.png"/><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sv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svg"/><Relationship Id="rId2" Type="http://schemas.openxmlformats.org/officeDocument/2006/relationships/image" Target="../media/image34.png"/><Relationship Id="rId16" Type="http://schemas.openxmlformats.org/officeDocument/2006/relationships/image" Target="../media/image48.svg"/><Relationship Id="rId1" Type="http://schemas.openxmlformats.org/officeDocument/2006/relationships/image" Target="../media/image33.png"/><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sv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40FC4FFE-8987-4A26-B7F4-8A516F18ADAE}">
      <dgm:prSet custT="1"/>
      <dgm:spPr/>
      <dgm:t>
        <a:bodyPr/>
        <a:lstStyle/>
        <a:p>
          <a:pPr>
            <a:lnSpc>
              <a:spcPct val="100000"/>
            </a:lnSpc>
            <a:defRPr cap="all"/>
          </a:pPr>
          <a:r>
            <a:rPr lang="en-US" sz="2000" dirty="0"/>
            <a:t>@jguadagno</a:t>
          </a:r>
        </a:p>
      </dgm:t>
    </dgm:pt>
    <dgm:pt modelId="{CAD7EF86-FB23-41F6-BF42-040B36DEFDB1}" type="parTrans" cxnId="{C7AD8469-3C68-4AF9-AB82-79B0043AA120}">
      <dgm:prSet/>
      <dgm:spPr/>
      <dgm:t>
        <a:bodyPr/>
        <a:lstStyle/>
        <a:p>
          <a:endParaRPr lang="en-US" sz="1800"/>
        </a:p>
      </dgm:t>
    </dgm:pt>
    <dgm:pt modelId="{5B62599A-5C9B-48E7-896E-EA782AC60C8B}" type="sibTrans" cxnId="{C7AD8469-3C68-4AF9-AB82-79B0043AA120}">
      <dgm:prSet/>
      <dgm:spPr/>
      <dgm:t>
        <a:bodyPr/>
        <a:lstStyle/>
        <a:p>
          <a:endParaRPr lang="en-US" sz="1800"/>
        </a:p>
      </dgm:t>
    </dgm:pt>
    <dgm:pt modelId="{49225C73-1633-42F1-AB3B-7CB183E5F8B8}">
      <dgm:prSet custT="1"/>
      <dgm:spPr/>
      <dgm:t>
        <a:bodyPr/>
        <a:lstStyle/>
        <a:p>
          <a:pPr>
            <a:lnSpc>
              <a:spcPct val="100000"/>
            </a:lnSpc>
            <a:defRPr cap="all"/>
          </a:pPr>
          <a:r>
            <a:rPr lang="en-US" sz="2000" dirty="0" err="1"/>
            <a:t>JosephGuadagnoNet</a:t>
          </a:r>
          <a:endParaRPr lang="en-US" sz="2000" dirty="0"/>
        </a:p>
      </dgm:t>
    </dgm:pt>
    <dgm:pt modelId="{1A0E2090-1D4F-438A-8766-B6030CE01ADD}" type="parTrans" cxnId="{A9154303-8225-4248-91DC-1B0156A35F07}">
      <dgm:prSet/>
      <dgm:spPr/>
      <dgm:t>
        <a:bodyPr/>
        <a:lstStyle/>
        <a:p>
          <a:endParaRPr lang="en-US" sz="1800"/>
        </a:p>
      </dgm:t>
    </dgm:pt>
    <dgm:pt modelId="{9646853A-8964-4519-A5B1-0B7D18B2983D}" type="sibTrans" cxnId="{A9154303-8225-4248-91DC-1B0156A35F07}">
      <dgm:prSet/>
      <dgm:spPr/>
      <dgm:t>
        <a:bodyPr/>
        <a:lstStyle/>
        <a:p>
          <a:endParaRPr lang="en-US" sz="1800"/>
        </a:p>
      </dgm:t>
    </dgm:pt>
    <dgm:pt modelId="{1C383F32-22E8-4F62-A3E0-BDC3D5F48992}">
      <dgm:prSet custT="1"/>
      <dgm:spPr/>
      <dgm:t>
        <a:bodyPr/>
        <a:lstStyle/>
        <a:p>
          <a:pPr>
            <a:lnSpc>
              <a:spcPct val="100000"/>
            </a:lnSpc>
            <a:defRPr cap="all"/>
          </a:pPr>
          <a:r>
            <a:rPr lang="en-US" sz="2000" dirty="0" err="1"/>
            <a:t>JosephGuadagno</a:t>
          </a:r>
          <a:endParaRPr lang="en-US" sz="2000" dirty="0"/>
        </a:p>
      </dgm:t>
    </dgm:pt>
    <dgm:pt modelId="{A7920A2F-3244-4159-AF04-6A1D38B7B317}" type="parTrans" cxnId="{C4CCE57E-E871-46D6-BAD5-880252C95D22}">
      <dgm:prSet/>
      <dgm:spPr/>
      <dgm:t>
        <a:bodyPr/>
        <a:lstStyle/>
        <a:p>
          <a:endParaRPr lang="en-US" sz="1800"/>
        </a:p>
      </dgm:t>
    </dgm:pt>
    <dgm:pt modelId="{8500F72A-2C6D-4FDF-9C1D-CA691380EB0B}" type="sibTrans" cxnId="{C4CCE57E-E871-46D6-BAD5-880252C95D22}">
      <dgm:prSet/>
      <dgm:spPr/>
      <dgm:t>
        <a:bodyPr/>
        <a:lstStyle/>
        <a:p>
          <a:endParaRPr lang="en-US" sz="1800"/>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custScaleX="135467">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custScaleX="135467">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custScaleX="135467">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87D5CB2-E57C-4EDB-951D-F232AC7BA7C8}" type="doc">
      <dgm:prSet loTypeId="urn:microsoft.com/office/officeart/2005/8/layout/default" loCatId="list" qsTypeId="urn:microsoft.com/office/officeart/2005/8/quickstyle/simple1" qsCatId="simple" csTypeId="urn:microsoft.com/office/officeart/2005/8/colors/accent1_2" csCatId="accent1" phldr="1"/>
      <dgm:spPr/>
    </dgm:pt>
    <dgm:pt modelId="{F34C2171-8682-4FE7-9CC5-1DD5A058D85E}">
      <dgm:prSet phldrT="[Text]"/>
      <dgm:spPr/>
      <dgm:t>
        <a:bodyPr/>
        <a:lstStyle/>
        <a:p>
          <a:r>
            <a:rPr lang="en-US" dirty="0"/>
            <a:t>int</a:t>
          </a:r>
        </a:p>
      </dgm:t>
    </dgm:pt>
    <dgm:pt modelId="{4C554E7C-752D-42B0-8385-01BF7DBC9EDB}" type="parTrans" cxnId="{6A57A14F-6938-4B08-91DD-0A5E6B67BC50}">
      <dgm:prSet/>
      <dgm:spPr/>
      <dgm:t>
        <a:bodyPr/>
        <a:lstStyle/>
        <a:p>
          <a:endParaRPr lang="en-US"/>
        </a:p>
      </dgm:t>
    </dgm:pt>
    <dgm:pt modelId="{8E4D7C55-91D7-415A-A070-0FB837A3E93E}" type="sibTrans" cxnId="{6A57A14F-6938-4B08-91DD-0A5E6B67BC50}">
      <dgm:prSet/>
      <dgm:spPr/>
      <dgm:t>
        <a:bodyPr/>
        <a:lstStyle/>
        <a:p>
          <a:endParaRPr lang="en-US"/>
        </a:p>
      </dgm:t>
    </dgm:pt>
    <dgm:pt modelId="{7982B9DB-A2A3-4B3F-BAC1-A76C11D4DA40}">
      <dgm:prSet phldrT="[Text]"/>
      <dgm:spPr/>
      <dgm:t>
        <a:bodyPr/>
        <a:lstStyle/>
        <a:p>
          <a:r>
            <a:rPr lang="en-US" dirty="0"/>
            <a:t>bool</a:t>
          </a:r>
        </a:p>
      </dgm:t>
    </dgm:pt>
    <dgm:pt modelId="{9C64046D-AE9B-4A5D-A932-88A6393342D2}" type="parTrans" cxnId="{E2EB1DDF-10B9-441A-BB09-18C14DCFC3A0}">
      <dgm:prSet/>
      <dgm:spPr/>
      <dgm:t>
        <a:bodyPr/>
        <a:lstStyle/>
        <a:p>
          <a:endParaRPr lang="en-US"/>
        </a:p>
      </dgm:t>
    </dgm:pt>
    <dgm:pt modelId="{0D40EE73-8513-4354-BEBA-4D244C17CCDA}" type="sibTrans" cxnId="{E2EB1DDF-10B9-441A-BB09-18C14DCFC3A0}">
      <dgm:prSet/>
      <dgm:spPr/>
      <dgm:t>
        <a:bodyPr/>
        <a:lstStyle/>
        <a:p>
          <a:endParaRPr lang="en-US"/>
        </a:p>
      </dgm:t>
    </dgm:pt>
    <dgm:pt modelId="{42B1FD56-6200-4544-9AA2-4E30B70E1981}">
      <dgm:prSet phldrT="[Text]"/>
      <dgm:spPr/>
      <dgm:t>
        <a:bodyPr/>
        <a:lstStyle/>
        <a:p>
          <a:r>
            <a:rPr lang="en-US" dirty="0"/>
            <a:t>decimal</a:t>
          </a:r>
        </a:p>
      </dgm:t>
    </dgm:pt>
    <dgm:pt modelId="{CFD1639C-C7F7-4F31-8AB2-78BD1F00DF65}" type="parTrans" cxnId="{63B67310-85FF-4D15-8819-7C9C7817E72A}">
      <dgm:prSet/>
      <dgm:spPr/>
      <dgm:t>
        <a:bodyPr/>
        <a:lstStyle/>
        <a:p>
          <a:endParaRPr lang="en-US"/>
        </a:p>
      </dgm:t>
    </dgm:pt>
    <dgm:pt modelId="{583DB4AF-DD6B-4550-94F0-14670691AAE1}" type="sibTrans" cxnId="{63B67310-85FF-4D15-8819-7C9C7817E72A}">
      <dgm:prSet/>
      <dgm:spPr/>
      <dgm:t>
        <a:bodyPr/>
        <a:lstStyle/>
        <a:p>
          <a:endParaRPr lang="en-US"/>
        </a:p>
      </dgm:t>
    </dgm:pt>
    <dgm:pt modelId="{4A537FB2-6016-4541-A82F-23FBC646D615}">
      <dgm:prSet phldrT="[Text]"/>
      <dgm:spPr/>
      <dgm:t>
        <a:bodyPr/>
        <a:lstStyle/>
        <a:p>
          <a:r>
            <a:rPr lang="en-US" dirty="0"/>
            <a:t>datetime</a:t>
          </a:r>
        </a:p>
      </dgm:t>
    </dgm:pt>
    <dgm:pt modelId="{065B18A9-9717-4C52-BD70-E4908438AD0D}" type="parTrans" cxnId="{70BEAAEE-C8B5-47EC-805A-4EFFC3518E07}">
      <dgm:prSet/>
      <dgm:spPr/>
      <dgm:t>
        <a:bodyPr/>
        <a:lstStyle/>
        <a:p>
          <a:endParaRPr lang="en-US"/>
        </a:p>
      </dgm:t>
    </dgm:pt>
    <dgm:pt modelId="{5EF3496F-23D4-46F5-B302-D4522713D1F8}" type="sibTrans" cxnId="{70BEAAEE-C8B5-47EC-805A-4EFFC3518E07}">
      <dgm:prSet/>
      <dgm:spPr/>
      <dgm:t>
        <a:bodyPr/>
        <a:lstStyle/>
        <a:p>
          <a:endParaRPr lang="en-US"/>
        </a:p>
      </dgm:t>
    </dgm:pt>
    <dgm:pt modelId="{D0943BF4-B29E-42DA-B057-265ABFF91586}">
      <dgm:prSet phldrT="[Text]"/>
      <dgm:spPr/>
      <dgm:t>
        <a:bodyPr/>
        <a:lstStyle/>
        <a:p>
          <a:r>
            <a:rPr lang="en-US" dirty="0"/>
            <a:t>double</a:t>
          </a:r>
        </a:p>
      </dgm:t>
    </dgm:pt>
    <dgm:pt modelId="{8D698EA8-F72A-44BF-8CDC-0861BE15B7C1}" type="parTrans" cxnId="{57583B9C-691A-4928-9B68-AE96494F96F1}">
      <dgm:prSet/>
      <dgm:spPr/>
      <dgm:t>
        <a:bodyPr/>
        <a:lstStyle/>
        <a:p>
          <a:endParaRPr lang="en-US"/>
        </a:p>
      </dgm:t>
    </dgm:pt>
    <dgm:pt modelId="{3FABBF14-120F-4DC5-91EC-A125BFF7D58F}" type="sibTrans" cxnId="{57583B9C-691A-4928-9B68-AE96494F96F1}">
      <dgm:prSet/>
      <dgm:spPr/>
      <dgm:t>
        <a:bodyPr/>
        <a:lstStyle/>
        <a:p>
          <a:endParaRPr lang="en-US"/>
        </a:p>
      </dgm:t>
    </dgm:pt>
    <dgm:pt modelId="{A64B33CD-56C9-44A7-85DF-E477292E31F3}">
      <dgm:prSet phldrT="[Text]"/>
      <dgm:spPr/>
      <dgm:t>
        <a:bodyPr/>
        <a:lstStyle/>
        <a:p>
          <a:r>
            <a:rPr lang="en-US" dirty="0"/>
            <a:t>float</a:t>
          </a:r>
        </a:p>
      </dgm:t>
    </dgm:pt>
    <dgm:pt modelId="{89EFA7BE-FD70-4248-8C3D-01E417C9B327}" type="parTrans" cxnId="{36E376F2-CFCA-45BE-B62F-CBAD5A2DEBF7}">
      <dgm:prSet/>
      <dgm:spPr/>
      <dgm:t>
        <a:bodyPr/>
        <a:lstStyle/>
        <a:p>
          <a:endParaRPr lang="en-US"/>
        </a:p>
      </dgm:t>
    </dgm:pt>
    <dgm:pt modelId="{37E61F70-DC15-4E2B-A430-CE30F5BF9F63}" type="sibTrans" cxnId="{36E376F2-CFCA-45BE-B62F-CBAD5A2DEBF7}">
      <dgm:prSet/>
      <dgm:spPr/>
      <dgm:t>
        <a:bodyPr/>
        <a:lstStyle/>
        <a:p>
          <a:endParaRPr lang="en-US"/>
        </a:p>
      </dgm:t>
    </dgm:pt>
    <dgm:pt modelId="{CEEB4918-5C07-4A53-8715-324E14BE1B5D}">
      <dgm:prSet phldrT="[Text]"/>
      <dgm:spPr/>
      <dgm:t>
        <a:bodyPr/>
        <a:lstStyle/>
        <a:p>
          <a:r>
            <a:rPr lang="en-US" dirty="0" err="1"/>
            <a:t>guid</a:t>
          </a:r>
          <a:endParaRPr lang="en-US" dirty="0"/>
        </a:p>
      </dgm:t>
    </dgm:pt>
    <dgm:pt modelId="{373A0F6A-86E5-4D10-93DC-F88ECBEA3F23}" type="parTrans" cxnId="{F8516AC7-F7D4-491A-9C15-0425F61C771A}">
      <dgm:prSet/>
      <dgm:spPr/>
      <dgm:t>
        <a:bodyPr/>
        <a:lstStyle/>
        <a:p>
          <a:endParaRPr lang="en-US"/>
        </a:p>
      </dgm:t>
    </dgm:pt>
    <dgm:pt modelId="{5BAA583F-A7E0-40C9-8448-25B1993DA695}" type="sibTrans" cxnId="{F8516AC7-F7D4-491A-9C15-0425F61C771A}">
      <dgm:prSet/>
      <dgm:spPr/>
      <dgm:t>
        <a:bodyPr/>
        <a:lstStyle/>
        <a:p>
          <a:endParaRPr lang="en-US"/>
        </a:p>
      </dgm:t>
    </dgm:pt>
    <dgm:pt modelId="{8AB7692C-D6AE-4914-9F81-A33BD6FAA373}">
      <dgm:prSet phldrT="[Text]"/>
      <dgm:spPr/>
      <dgm:t>
        <a:bodyPr/>
        <a:lstStyle/>
        <a:p>
          <a:r>
            <a:rPr lang="en-US" dirty="0"/>
            <a:t>long</a:t>
          </a:r>
        </a:p>
      </dgm:t>
    </dgm:pt>
    <dgm:pt modelId="{ED491B65-9967-401A-9433-CAEF4A2AD3DA}" type="parTrans" cxnId="{4AF2439F-D536-4A42-B3A8-2F24965C9AFC}">
      <dgm:prSet/>
      <dgm:spPr/>
      <dgm:t>
        <a:bodyPr/>
        <a:lstStyle/>
        <a:p>
          <a:endParaRPr lang="en-US"/>
        </a:p>
      </dgm:t>
    </dgm:pt>
    <dgm:pt modelId="{382648CB-919A-49A5-A738-BA0B7B806B02}" type="sibTrans" cxnId="{4AF2439F-D536-4A42-B3A8-2F24965C9AFC}">
      <dgm:prSet/>
      <dgm:spPr/>
      <dgm:t>
        <a:bodyPr/>
        <a:lstStyle/>
        <a:p>
          <a:endParaRPr lang="en-US"/>
        </a:p>
      </dgm:t>
    </dgm:pt>
    <dgm:pt modelId="{72295933-096C-4EAD-89C6-3570BD72AE2B}">
      <dgm:prSet phldrT="[Text]"/>
      <dgm:spPr/>
      <dgm:t>
        <a:bodyPr/>
        <a:lstStyle/>
        <a:p>
          <a:r>
            <a:rPr lang="en-US" dirty="0" err="1"/>
            <a:t>minlength</a:t>
          </a:r>
          <a:r>
            <a:rPr lang="en-US" dirty="0"/>
            <a:t>(value)</a:t>
          </a:r>
        </a:p>
      </dgm:t>
    </dgm:pt>
    <dgm:pt modelId="{BA553024-A5F1-493E-8B6E-6ABA6E341098}" type="parTrans" cxnId="{D6512A66-9FF8-4ADC-BF31-B81DD4EBB3A9}">
      <dgm:prSet/>
      <dgm:spPr/>
    </dgm:pt>
    <dgm:pt modelId="{0919E011-046B-4CC1-B8EE-B6AF4DDF8F3C}" type="sibTrans" cxnId="{D6512A66-9FF8-4ADC-BF31-B81DD4EBB3A9}">
      <dgm:prSet/>
      <dgm:spPr/>
    </dgm:pt>
    <dgm:pt modelId="{1F03752A-8325-48E2-A0FA-BFF69FF0F010}">
      <dgm:prSet phldrT="[Text]"/>
      <dgm:spPr/>
      <dgm:t>
        <a:bodyPr/>
        <a:lstStyle/>
        <a:p>
          <a:r>
            <a:rPr lang="en-US" dirty="0" err="1"/>
            <a:t>maxlength</a:t>
          </a:r>
          <a:r>
            <a:rPr lang="en-US" dirty="0"/>
            <a:t>(value)</a:t>
          </a:r>
        </a:p>
      </dgm:t>
    </dgm:pt>
    <dgm:pt modelId="{8FEF1724-C40F-4E39-B18A-6082BE786FC8}" type="parTrans" cxnId="{085E55E0-5B1F-412E-BF50-303DB5A3F2C7}">
      <dgm:prSet/>
      <dgm:spPr/>
    </dgm:pt>
    <dgm:pt modelId="{5B864E06-A8A7-43B9-A559-202C5E4388B9}" type="sibTrans" cxnId="{085E55E0-5B1F-412E-BF50-303DB5A3F2C7}">
      <dgm:prSet/>
      <dgm:spPr/>
    </dgm:pt>
    <dgm:pt modelId="{31D68346-AB9A-41CD-B241-7B626937CE78}">
      <dgm:prSet phldrT="[Text]"/>
      <dgm:spPr/>
      <dgm:t>
        <a:bodyPr/>
        <a:lstStyle/>
        <a:p>
          <a:r>
            <a:rPr lang="en-US" dirty="0"/>
            <a:t>length(length)</a:t>
          </a:r>
        </a:p>
      </dgm:t>
    </dgm:pt>
    <dgm:pt modelId="{BF13E028-F403-40CE-9BC7-45D64E9EF05C}" type="parTrans" cxnId="{85FD9B90-DED2-482D-816E-DF9D167EB3A0}">
      <dgm:prSet/>
      <dgm:spPr/>
    </dgm:pt>
    <dgm:pt modelId="{11D0335D-12B9-446F-BBBD-AD25C093CA7C}" type="sibTrans" cxnId="{85FD9B90-DED2-482D-816E-DF9D167EB3A0}">
      <dgm:prSet/>
      <dgm:spPr/>
    </dgm:pt>
    <dgm:pt modelId="{69F0B132-49DD-4116-A84B-BF126C78CFF5}">
      <dgm:prSet phldrT="[Text]"/>
      <dgm:spPr/>
      <dgm:t>
        <a:bodyPr/>
        <a:lstStyle/>
        <a:p>
          <a:r>
            <a:rPr lang="en-US" dirty="0"/>
            <a:t>length(mix, max)</a:t>
          </a:r>
        </a:p>
      </dgm:t>
    </dgm:pt>
    <dgm:pt modelId="{FFB78119-5201-45B7-9AB3-042DDA772E65}" type="parTrans" cxnId="{ED43AF2F-B49A-463D-A12C-CE55E87E5763}">
      <dgm:prSet/>
      <dgm:spPr/>
    </dgm:pt>
    <dgm:pt modelId="{FF2D506B-77EF-45DC-93F6-C331328B4D3B}" type="sibTrans" cxnId="{ED43AF2F-B49A-463D-A12C-CE55E87E5763}">
      <dgm:prSet/>
      <dgm:spPr/>
    </dgm:pt>
    <dgm:pt modelId="{0B259A23-76C9-4308-8169-1511D2521E37}">
      <dgm:prSet phldrT="[Text]"/>
      <dgm:spPr/>
      <dgm:t>
        <a:bodyPr/>
        <a:lstStyle/>
        <a:p>
          <a:r>
            <a:rPr lang="en-US" dirty="0"/>
            <a:t>min(value)</a:t>
          </a:r>
        </a:p>
      </dgm:t>
    </dgm:pt>
    <dgm:pt modelId="{2046AB17-2091-4B8E-A119-89B891A34EE6}" type="parTrans" cxnId="{880D63A6-5834-4E3B-9693-DA8857E16BF0}">
      <dgm:prSet/>
      <dgm:spPr/>
    </dgm:pt>
    <dgm:pt modelId="{D8354F81-A8DD-456C-AB22-63629DDDF794}" type="sibTrans" cxnId="{880D63A6-5834-4E3B-9693-DA8857E16BF0}">
      <dgm:prSet/>
      <dgm:spPr/>
    </dgm:pt>
    <dgm:pt modelId="{E8DFB283-83B9-427A-81C5-60893324DB86}">
      <dgm:prSet phldrT="[Text]"/>
      <dgm:spPr/>
      <dgm:t>
        <a:bodyPr/>
        <a:lstStyle/>
        <a:p>
          <a:r>
            <a:rPr lang="en-US" dirty="0"/>
            <a:t>max(value)</a:t>
          </a:r>
        </a:p>
      </dgm:t>
    </dgm:pt>
    <dgm:pt modelId="{534BFCAA-1348-47EC-9B04-48F28C6A8A13}" type="parTrans" cxnId="{E74749EF-6093-4D43-8D87-9CC310176B9C}">
      <dgm:prSet/>
      <dgm:spPr/>
    </dgm:pt>
    <dgm:pt modelId="{0EEB33BB-59EE-4C93-A2A4-AE96AA77C4DF}" type="sibTrans" cxnId="{E74749EF-6093-4D43-8D87-9CC310176B9C}">
      <dgm:prSet/>
      <dgm:spPr/>
    </dgm:pt>
    <dgm:pt modelId="{EC2046E4-3442-4A9D-A4A7-7C6AD3F1437C}">
      <dgm:prSet phldrT="[Text]"/>
      <dgm:spPr/>
      <dgm:t>
        <a:bodyPr/>
        <a:lstStyle/>
        <a:p>
          <a:r>
            <a:rPr lang="en-US" dirty="0"/>
            <a:t>range(min, max)</a:t>
          </a:r>
        </a:p>
      </dgm:t>
    </dgm:pt>
    <dgm:pt modelId="{F3B1630E-D388-43C3-B2D4-E0BE89A32302}" type="parTrans" cxnId="{F81BFBDE-C2BE-415C-A965-8A0AE5D5F32A}">
      <dgm:prSet/>
      <dgm:spPr/>
    </dgm:pt>
    <dgm:pt modelId="{F7383EED-ABAF-4DC5-A7DD-5B27C7D90644}" type="sibTrans" cxnId="{F81BFBDE-C2BE-415C-A965-8A0AE5D5F32A}">
      <dgm:prSet/>
      <dgm:spPr/>
    </dgm:pt>
    <dgm:pt modelId="{C25AAE0F-0BD2-4C2F-B4B7-6B070EC0BAC1}">
      <dgm:prSet phldrT="[Text]"/>
      <dgm:spPr/>
      <dgm:t>
        <a:bodyPr/>
        <a:lstStyle/>
        <a:p>
          <a:r>
            <a:rPr lang="en-US" dirty="0"/>
            <a:t>alpha</a:t>
          </a:r>
        </a:p>
      </dgm:t>
    </dgm:pt>
    <dgm:pt modelId="{4347A5CB-F973-4691-8514-F10544A8AF72}" type="parTrans" cxnId="{85BA2289-50ED-435A-8210-52635E668EDF}">
      <dgm:prSet/>
      <dgm:spPr/>
    </dgm:pt>
    <dgm:pt modelId="{26F9DF27-8FA8-45D8-819B-95DA38FEB192}" type="sibTrans" cxnId="{85BA2289-50ED-435A-8210-52635E668EDF}">
      <dgm:prSet/>
      <dgm:spPr/>
    </dgm:pt>
    <dgm:pt modelId="{C11178A3-A3DB-4B7D-BF29-20F61001919F}">
      <dgm:prSet phldrT="[Text]"/>
      <dgm:spPr/>
      <dgm:t>
        <a:bodyPr/>
        <a:lstStyle/>
        <a:p>
          <a:r>
            <a:rPr lang="en-US" dirty="0"/>
            <a:t>regex</a:t>
          </a:r>
        </a:p>
      </dgm:t>
    </dgm:pt>
    <dgm:pt modelId="{37AFCFD7-8508-43CA-9184-B82D0C0F9AD1}" type="parTrans" cxnId="{2F79F240-6DBF-466F-B88F-4A0ECEA10C2B}">
      <dgm:prSet/>
      <dgm:spPr/>
    </dgm:pt>
    <dgm:pt modelId="{68AD30D2-84FB-4088-997F-AE1C51FE24F5}" type="sibTrans" cxnId="{2F79F240-6DBF-466F-B88F-4A0ECEA10C2B}">
      <dgm:prSet/>
      <dgm:spPr/>
    </dgm:pt>
    <dgm:pt modelId="{C2D040D4-0FD3-4FC1-9889-CC3EBB61894D}">
      <dgm:prSet phldrT="[Text]"/>
      <dgm:spPr/>
      <dgm:t>
        <a:bodyPr/>
        <a:lstStyle/>
        <a:p>
          <a:r>
            <a:rPr lang="en-US" dirty="0"/>
            <a:t>required</a:t>
          </a:r>
        </a:p>
      </dgm:t>
    </dgm:pt>
    <dgm:pt modelId="{9B8BBF3C-6B01-47DA-94BF-4A80518BBBF9}" type="parTrans" cxnId="{A8874865-2DCE-45D4-9184-576EEF92878A}">
      <dgm:prSet/>
      <dgm:spPr/>
    </dgm:pt>
    <dgm:pt modelId="{F95532CE-0866-45CA-8A07-104356698833}" type="sibTrans" cxnId="{A8874865-2DCE-45D4-9184-576EEF92878A}">
      <dgm:prSet/>
      <dgm:spPr/>
    </dgm:pt>
    <dgm:pt modelId="{82FF52F7-4F3E-4D15-9F86-1753281A9D09}" type="pres">
      <dgm:prSet presAssocID="{787D5CB2-E57C-4EDB-951D-F232AC7BA7C8}" presName="diagram" presStyleCnt="0">
        <dgm:presLayoutVars>
          <dgm:dir/>
          <dgm:resizeHandles val="exact"/>
        </dgm:presLayoutVars>
      </dgm:prSet>
      <dgm:spPr/>
    </dgm:pt>
    <dgm:pt modelId="{BED81F73-464A-4E88-AAA1-0B590E6203DE}" type="pres">
      <dgm:prSet presAssocID="{F34C2171-8682-4FE7-9CC5-1DD5A058D85E}" presName="node" presStyleLbl="node1" presStyleIdx="0" presStyleCnt="18">
        <dgm:presLayoutVars>
          <dgm:bulletEnabled val="1"/>
        </dgm:presLayoutVars>
      </dgm:prSet>
      <dgm:spPr/>
    </dgm:pt>
    <dgm:pt modelId="{7C599931-668A-40C7-A384-7A675A0E3BB7}" type="pres">
      <dgm:prSet presAssocID="{8E4D7C55-91D7-415A-A070-0FB837A3E93E}" presName="sibTrans" presStyleCnt="0"/>
      <dgm:spPr/>
    </dgm:pt>
    <dgm:pt modelId="{1D09B2BC-029D-4C3A-AE90-2B8115222850}" type="pres">
      <dgm:prSet presAssocID="{7982B9DB-A2A3-4B3F-BAC1-A76C11D4DA40}" presName="node" presStyleLbl="node1" presStyleIdx="1" presStyleCnt="18">
        <dgm:presLayoutVars>
          <dgm:bulletEnabled val="1"/>
        </dgm:presLayoutVars>
      </dgm:prSet>
      <dgm:spPr/>
    </dgm:pt>
    <dgm:pt modelId="{C52E7125-3B1F-494F-B5A3-37D4AB719E79}" type="pres">
      <dgm:prSet presAssocID="{0D40EE73-8513-4354-BEBA-4D244C17CCDA}" presName="sibTrans" presStyleCnt="0"/>
      <dgm:spPr/>
    </dgm:pt>
    <dgm:pt modelId="{257E01AE-0D90-4B40-B876-CE3BFF05FC88}" type="pres">
      <dgm:prSet presAssocID="{4A537FB2-6016-4541-A82F-23FBC646D615}" presName="node" presStyleLbl="node1" presStyleIdx="2" presStyleCnt="18">
        <dgm:presLayoutVars>
          <dgm:bulletEnabled val="1"/>
        </dgm:presLayoutVars>
      </dgm:prSet>
      <dgm:spPr/>
    </dgm:pt>
    <dgm:pt modelId="{82DFABAB-C364-46E4-87A3-8A5F6F2A40FE}" type="pres">
      <dgm:prSet presAssocID="{5EF3496F-23D4-46F5-B302-D4522713D1F8}" presName="sibTrans" presStyleCnt="0"/>
      <dgm:spPr/>
    </dgm:pt>
    <dgm:pt modelId="{EBF666DE-EC57-4074-B0D3-9EB506F4F8C5}" type="pres">
      <dgm:prSet presAssocID="{42B1FD56-6200-4544-9AA2-4E30B70E1981}" presName="node" presStyleLbl="node1" presStyleIdx="3" presStyleCnt="18">
        <dgm:presLayoutVars>
          <dgm:bulletEnabled val="1"/>
        </dgm:presLayoutVars>
      </dgm:prSet>
      <dgm:spPr/>
    </dgm:pt>
    <dgm:pt modelId="{AF8BB82C-D620-4D6D-9F49-14E513C1C122}" type="pres">
      <dgm:prSet presAssocID="{583DB4AF-DD6B-4550-94F0-14670691AAE1}" presName="sibTrans" presStyleCnt="0"/>
      <dgm:spPr/>
    </dgm:pt>
    <dgm:pt modelId="{B9492FE0-87F4-459F-9059-B490BC590BD8}" type="pres">
      <dgm:prSet presAssocID="{D0943BF4-B29E-42DA-B057-265ABFF91586}" presName="node" presStyleLbl="node1" presStyleIdx="4" presStyleCnt="18">
        <dgm:presLayoutVars>
          <dgm:bulletEnabled val="1"/>
        </dgm:presLayoutVars>
      </dgm:prSet>
      <dgm:spPr/>
    </dgm:pt>
    <dgm:pt modelId="{9A261552-C8A5-4600-B142-4F430787CC39}" type="pres">
      <dgm:prSet presAssocID="{3FABBF14-120F-4DC5-91EC-A125BFF7D58F}" presName="sibTrans" presStyleCnt="0"/>
      <dgm:spPr/>
    </dgm:pt>
    <dgm:pt modelId="{C592F334-1197-41A9-810D-A85D5754FCEE}" type="pres">
      <dgm:prSet presAssocID="{A64B33CD-56C9-44A7-85DF-E477292E31F3}" presName="node" presStyleLbl="node1" presStyleIdx="5" presStyleCnt="18">
        <dgm:presLayoutVars>
          <dgm:bulletEnabled val="1"/>
        </dgm:presLayoutVars>
      </dgm:prSet>
      <dgm:spPr/>
    </dgm:pt>
    <dgm:pt modelId="{232152E6-FA7E-4D7F-A382-A4C5D546F8F3}" type="pres">
      <dgm:prSet presAssocID="{37E61F70-DC15-4E2B-A430-CE30F5BF9F63}" presName="sibTrans" presStyleCnt="0"/>
      <dgm:spPr/>
    </dgm:pt>
    <dgm:pt modelId="{A79B59C8-704A-42A8-8DBA-3C02AEF19F8A}" type="pres">
      <dgm:prSet presAssocID="{CEEB4918-5C07-4A53-8715-324E14BE1B5D}" presName="node" presStyleLbl="node1" presStyleIdx="6" presStyleCnt="18">
        <dgm:presLayoutVars>
          <dgm:bulletEnabled val="1"/>
        </dgm:presLayoutVars>
      </dgm:prSet>
      <dgm:spPr/>
    </dgm:pt>
    <dgm:pt modelId="{635AA89C-56F6-47AB-BB5D-4A95A217DF85}" type="pres">
      <dgm:prSet presAssocID="{5BAA583F-A7E0-40C9-8448-25B1993DA695}" presName="sibTrans" presStyleCnt="0"/>
      <dgm:spPr/>
    </dgm:pt>
    <dgm:pt modelId="{B21221FD-ED49-4EA3-9831-22FB712E2987}" type="pres">
      <dgm:prSet presAssocID="{8AB7692C-D6AE-4914-9F81-A33BD6FAA373}" presName="node" presStyleLbl="node1" presStyleIdx="7" presStyleCnt="18">
        <dgm:presLayoutVars>
          <dgm:bulletEnabled val="1"/>
        </dgm:presLayoutVars>
      </dgm:prSet>
      <dgm:spPr/>
    </dgm:pt>
    <dgm:pt modelId="{C35AC81F-3B98-4366-873A-3C66561CBC51}" type="pres">
      <dgm:prSet presAssocID="{382648CB-919A-49A5-A738-BA0B7B806B02}" presName="sibTrans" presStyleCnt="0"/>
      <dgm:spPr/>
    </dgm:pt>
    <dgm:pt modelId="{D00301EB-7872-4548-BA7F-8DD1BE28A828}" type="pres">
      <dgm:prSet presAssocID="{72295933-096C-4EAD-89C6-3570BD72AE2B}" presName="node" presStyleLbl="node1" presStyleIdx="8" presStyleCnt="18">
        <dgm:presLayoutVars>
          <dgm:bulletEnabled val="1"/>
        </dgm:presLayoutVars>
      </dgm:prSet>
      <dgm:spPr/>
    </dgm:pt>
    <dgm:pt modelId="{CE8702F9-0EC3-4E87-8C3F-94EB976D3D45}" type="pres">
      <dgm:prSet presAssocID="{0919E011-046B-4CC1-B8EE-B6AF4DDF8F3C}" presName="sibTrans" presStyleCnt="0"/>
      <dgm:spPr/>
    </dgm:pt>
    <dgm:pt modelId="{BFFDE1B7-7EA7-478E-988D-C52613EBB0D9}" type="pres">
      <dgm:prSet presAssocID="{1F03752A-8325-48E2-A0FA-BFF69FF0F010}" presName="node" presStyleLbl="node1" presStyleIdx="9" presStyleCnt="18">
        <dgm:presLayoutVars>
          <dgm:bulletEnabled val="1"/>
        </dgm:presLayoutVars>
      </dgm:prSet>
      <dgm:spPr/>
    </dgm:pt>
    <dgm:pt modelId="{1C74F7F8-0E78-44C4-A009-B62629878657}" type="pres">
      <dgm:prSet presAssocID="{5B864E06-A8A7-43B9-A559-202C5E4388B9}" presName="sibTrans" presStyleCnt="0"/>
      <dgm:spPr/>
    </dgm:pt>
    <dgm:pt modelId="{B0F033EF-885D-4E22-A33C-997909AE5268}" type="pres">
      <dgm:prSet presAssocID="{31D68346-AB9A-41CD-B241-7B626937CE78}" presName="node" presStyleLbl="node1" presStyleIdx="10" presStyleCnt="18">
        <dgm:presLayoutVars>
          <dgm:bulletEnabled val="1"/>
        </dgm:presLayoutVars>
      </dgm:prSet>
      <dgm:spPr/>
    </dgm:pt>
    <dgm:pt modelId="{00D240FA-B2BD-4BD9-85E8-B9B07D04EF1E}" type="pres">
      <dgm:prSet presAssocID="{11D0335D-12B9-446F-BBBD-AD25C093CA7C}" presName="sibTrans" presStyleCnt="0"/>
      <dgm:spPr/>
    </dgm:pt>
    <dgm:pt modelId="{BCE7AD02-40A2-4D9C-BCD3-C576A2A531DA}" type="pres">
      <dgm:prSet presAssocID="{69F0B132-49DD-4116-A84B-BF126C78CFF5}" presName="node" presStyleLbl="node1" presStyleIdx="11" presStyleCnt="18">
        <dgm:presLayoutVars>
          <dgm:bulletEnabled val="1"/>
        </dgm:presLayoutVars>
      </dgm:prSet>
      <dgm:spPr/>
    </dgm:pt>
    <dgm:pt modelId="{8F153DB9-6AE3-4210-A9B0-D03B2655CD69}" type="pres">
      <dgm:prSet presAssocID="{FF2D506B-77EF-45DC-93F6-C331328B4D3B}" presName="sibTrans" presStyleCnt="0"/>
      <dgm:spPr/>
    </dgm:pt>
    <dgm:pt modelId="{34C7D141-B7C6-4328-ADCB-36DB5534E5E9}" type="pres">
      <dgm:prSet presAssocID="{0B259A23-76C9-4308-8169-1511D2521E37}" presName="node" presStyleLbl="node1" presStyleIdx="12" presStyleCnt="18">
        <dgm:presLayoutVars>
          <dgm:bulletEnabled val="1"/>
        </dgm:presLayoutVars>
      </dgm:prSet>
      <dgm:spPr/>
    </dgm:pt>
    <dgm:pt modelId="{8630565D-1668-4678-A12F-56914723BC32}" type="pres">
      <dgm:prSet presAssocID="{D8354F81-A8DD-456C-AB22-63629DDDF794}" presName="sibTrans" presStyleCnt="0"/>
      <dgm:spPr/>
    </dgm:pt>
    <dgm:pt modelId="{D0B492A6-037C-4C96-BE82-12A7D20FF441}" type="pres">
      <dgm:prSet presAssocID="{E8DFB283-83B9-427A-81C5-60893324DB86}" presName="node" presStyleLbl="node1" presStyleIdx="13" presStyleCnt="18">
        <dgm:presLayoutVars>
          <dgm:bulletEnabled val="1"/>
        </dgm:presLayoutVars>
      </dgm:prSet>
      <dgm:spPr/>
    </dgm:pt>
    <dgm:pt modelId="{7586D55A-BC6D-4701-BD36-68664026DF14}" type="pres">
      <dgm:prSet presAssocID="{0EEB33BB-59EE-4C93-A2A4-AE96AA77C4DF}" presName="sibTrans" presStyleCnt="0"/>
      <dgm:spPr/>
    </dgm:pt>
    <dgm:pt modelId="{DAFC0DC8-E139-4D81-8051-66FD5901E48C}" type="pres">
      <dgm:prSet presAssocID="{EC2046E4-3442-4A9D-A4A7-7C6AD3F1437C}" presName="node" presStyleLbl="node1" presStyleIdx="14" presStyleCnt="18">
        <dgm:presLayoutVars>
          <dgm:bulletEnabled val="1"/>
        </dgm:presLayoutVars>
      </dgm:prSet>
      <dgm:spPr/>
    </dgm:pt>
    <dgm:pt modelId="{12962908-55BB-42C9-9ECD-39C578215A62}" type="pres">
      <dgm:prSet presAssocID="{F7383EED-ABAF-4DC5-A7DD-5B27C7D90644}" presName="sibTrans" presStyleCnt="0"/>
      <dgm:spPr/>
    </dgm:pt>
    <dgm:pt modelId="{81FE1C42-738A-4D77-A22F-2F2E385C3B1C}" type="pres">
      <dgm:prSet presAssocID="{C25AAE0F-0BD2-4C2F-B4B7-6B070EC0BAC1}" presName="node" presStyleLbl="node1" presStyleIdx="15" presStyleCnt="18">
        <dgm:presLayoutVars>
          <dgm:bulletEnabled val="1"/>
        </dgm:presLayoutVars>
      </dgm:prSet>
      <dgm:spPr/>
    </dgm:pt>
    <dgm:pt modelId="{BD937CBC-6339-4378-B329-C354146F1858}" type="pres">
      <dgm:prSet presAssocID="{26F9DF27-8FA8-45D8-819B-95DA38FEB192}" presName="sibTrans" presStyleCnt="0"/>
      <dgm:spPr/>
    </dgm:pt>
    <dgm:pt modelId="{202E491C-26E0-44F2-B35F-C0712F6C731A}" type="pres">
      <dgm:prSet presAssocID="{C11178A3-A3DB-4B7D-BF29-20F61001919F}" presName="node" presStyleLbl="node1" presStyleIdx="16" presStyleCnt="18">
        <dgm:presLayoutVars>
          <dgm:bulletEnabled val="1"/>
        </dgm:presLayoutVars>
      </dgm:prSet>
      <dgm:spPr/>
    </dgm:pt>
    <dgm:pt modelId="{8EF038A4-E9B8-4560-B6F1-523DCC489DEB}" type="pres">
      <dgm:prSet presAssocID="{68AD30D2-84FB-4088-997F-AE1C51FE24F5}" presName="sibTrans" presStyleCnt="0"/>
      <dgm:spPr/>
    </dgm:pt>
    <dgm:pt modelId="{3E52F145-D38A-4A5F-B3A8-8F182A834A79}" type="pres">
      <dgm:prSet presAssocID="{C2D040D4-0FD3-4FC1-9889-CC3EBB61894D}" presName="node" presStyleLbl="node1" presStyleIdx="17" presStyleCnt="18">
        <dgm:presLayoutVars>
          <dgm:bulletEnabled val="1"/>
        </dgm:presLayoutVars>
      </dgm:prSet>
      <dgm:spPr/>
    </dgm:pt>
  </dgm:ptLst>
  <dgm:cxnLst>
    <dgm:cxn modelId="{306CFF00-67EF-404B-9D1F-6F268F21C43F}" type="presOf" srcId="{C25AAE0F-0BD2-4C2F-B4B7-6B070EC0BAC1}" destId="{81FE1C42-738A-4D77-A22F-2F2E385C3B1C}" srcOrd="0" destOrd="0" presId="urn:microsoft.com/office/officeart/2005/8/layout/default"/>
    <dgm:cxn modelId="{F8D32308-7533-49A3-99B9-8FE66DE50CEB}" type="presOf" srcId="{D0943BF4-B29E-42DA-B057-265ABFF91586}" destId="{B9492FE0-87F4-459F-9059-B490BC590BD8}" srcOrd="0" destOrd="0" presId="urn:microsoft.com/office/officeart/2005/8/layout/default"/>
    <dgm:cxn modelId="{63B67310-85FF-4D15-8819-7C9C7817E72A}" srcId="{787D5CB2-E57C-4EDB-951D-F232AC7BA7C8}" destId="{42B1FD56-6200-4544-9AA2-4E30B70E1981}" srcOrd="3" destOrd="0" parTransId="{CFD1639C-C7F7-4F31-8AB2-78BD1F00DF65}" sibTransId="{583DB4AF-DD6B-4550-94F0-14670691AAE1}"/>
    <dgm:cxn modelId="{E754B314-A925-4078-A6E2-4EB285D80882}" type="presOf" srcId="{C2D040D4-0FD3-4FC1-9889-CC3EBB61894D}" destId="{3E52F145-D38A-4A5F-B3A8-8F182A834A79}" srcOrd="0" destOrd="0" presId="urn:microsoft.com/office/officeart/2005/8/layout/default"/>
    <dgm:cxn modelId="{B8E78B15-D380-4C58-B939-FA9F6739EC4D}" type="presOf" srcId="{E8DFB283-83B9-427A-81C5-60893324DB86}" destId="{D0B492A6-037C-4C96-BE82-12A7D20FF441}" srcOrd="0" destOrd="0" presId="urn:microsoft.com/office/officeart/2005/8/layout/default"/>
    <dgm:cxn modelId="{2062A515-6FEF-4783-9633-BF10B3454B5B}" type="presOf" srcId="{F34C2171-8682-4FE7-9CC5-1DD5A058D85E}" destId="{BED81F73-464A-4E88-AAA1-0B590E6203DE}" srcOrd="0" destOrd="0" presId="urn:microsoft.com/office/officeart/2005/8/layout/default"/>
    <dgm:cxn modelId="{DD81E626-2718-4CCF-B5FD-2BD339EC9323}" type="presOf" srcId="{72295933-096C-4EAD-89C6-3570BD72AE2B}" destId="{D00301EB-7872-4548-BA7F-8DD1BE28A828}" srcOrd="0" destOrd="0" presId="urn:microsoft.com/office/officeart/2005/8/layout/default"/>
    <dgm:cxn modelId="{ED43AF2F-B49A-463D-A12C-CE55E87E5763}" srcId="{787D5CB2-E57C-4EDB-951D-F232AC7BA7C8}" destId="{69F0B132-49DD-4116-A84B-BF126C78CFF5}" srcOrd="11" destOrd="0" parTransId="{FFB78119-5201-45B7-9AB3-042DDA772E65}" sibTransId="{FF2D506B-77EF-45DC-93F6-C331328B4D3B}"/>
    <dgm:cxn modelId="{415FDE33-32D3-4AD2-8801-AAD0D7732CB1}" type="presOf" srcId="{42B1FD56-6200-4544-9AA2-4E30B70E1981}" destId="{EBF666DE-EC57-4074-B0D3-9EB506F4F8C5}" srcOrd="0" destOrd="0" presId="urn:microsoft.com/office/officeart/2005/8/layout/default"/>
    <dgm:cxn modelId="{81C4A038-202B-4D38-917D-04A0418EAA10}" type="presOf" srcId="{31D68346-AB9A-41CD-B241-7B626937CE78}" destId="{B0F033EF-885D-4E22-A33C-997909AE5268}" srcOrd="0" destOrd="0" presId="urn:microsoft.com/office/officeart/2005/8/layout/default"/>
    <dgm:cxn modelId="{2F79F240-6DBF-466F-B88F-4A0ECEA10C2B}" srcId="{787D5CB2-E57C-4EDB-951D-F232AC7BA7C8}" destId="{C11178A3-A3DB-4B7D-BF29-20F61001919F}" srcOrd="16" destOrd="0" parTransId="{37AFCFD7-8508-43CA-9184-B82D0C0F9AD1}" sibTransId="{68AD30D2-84FB-4088-997F-AE1C51FE24F5}"/>
    <dgm:cxn modelId="{8792D15E-EB7C-41DE-9212-873313126D88}" type="presOf" srcId="{C11178A3-A3DB-4B7D-BF29-20F61001919F}" destId="{202E491C-26E0-44F2-B35F-C0712F6C731A}" srcOrd="0" destOrd="0" presId="urn:microsoft.com/office/officeart/2005/8/layout/default"/>
    <dgm:cxn modelId="{A8874865-2DCE-45D4-9184-576EEF92878A}" srcId="{787D5CB2-E57C-4EDB-951D-F232AC7BA7C8}" destId="{C2D040D4-0FD3-4FC1-9889-CC3EBB61894D}" srcOrd="17" destOrd="0" parTransId="{9B8BBF3C-6B01-47DA-94BF-4A80518BBBF9}" sibTransId="{F95532CE-0866-45CA-8A07-104356698833}"/>
    <dgm:cxn modelId="{D6512A66-9FF8-4ADC-BF31-B81DD4EBB3A9}" srcId="{787D5CB2-E57C-4EDB-951D-F232AC7BA7C8}" destId="{72295933-096C-4EAD-89C6-3570BD72AE2B}" srcOrd="8" destOrd="0" parTransId="{BA553024-A5F1-493E-8B6E-6ABA6E341098}" sibTransId="{0919E011-046B-4CC1-B8EE-B6AF4DDF8F3C}"/>
    <dgm:cxn modelId="{6A57A14F-6938-4B08-91DD-0A5E6B67BC50}" srcId="{787D5CB2-E57C-4EDB-951D-F232AC7BA7C8}" destId="{F34C2171-8682-4FE7-9CC5-1DD5A058D85E}" srcOrd="0" destOrd="0" parTransId="{4C554E7C-752D-42B0-8385-01BF7DBC9EDB}" sibTransId="{8E4D7C55-91D7-415A-A070-0FB837A3E93E}"/>
    <dgm:cxn modelId="{C81DDD6F-6359-4698-881B-73339A7E7977}" type="presOf" srcId="{CEEB4918-5C07-4A53-8715-324E14BE1B5D}" destId="{A79B59C8-704A-42A8-8DBA-3C02AEF19F8A}" srcOrd="0" destOrd="0" presId="urn:microsoft.com/office/officeart/2005/8/layout/default"/>
    <dgm:cxn modelId="{37FA5051-9E5B-4905-8621-38B86C189E55}" type="presOf" srcId="{69F0B132-49DD-4116-A84B-BF126C78CFF5}" destId="{BCE7AD02-40A2-4D9C-BCD3-C576A2A531DA}" srcOrd="0" destOrd="0" presId="urn:microsoft.com/office/officeart/2005/8/layout/default"/>
    <dgm:cxn modelId="{4A26D252-3AE4-4552-91F4-223A263B14DE}" type="presOf" srcId="{4A537FB2-6016-4541-A82F-23FBC646D615}" destId="{257E01AE-0D90-4B40-B876-CE3BFF05FC88}" srcOrd="0" destOrd="0" presId="urn:microsoft.com/office/officeart/2005/8/layout/default"/>
    <dgm:cxn modelId="{9921F852-0C9D-4A45-B92A-B480550B5E9F}" type="presOf" srcId="{787D5CB2-E57C-4EDB-951D-F232AC7BA7C8}" destId="{82FF52F7-4F3E-4D15-9F86-1753281A9D09}" srcOrd="0" destOrd="0" presId="urn:microsoft.com/office/officeart/2005/8/layout/default"/>
    <dgm:cxn modelId="{D7DF7B75-7733-4853-AAC7-545F6C0F2AB7}" type="presOf" srcId="{EC2046E4-3442-4A9D-A4A7-7C6AD3F1437C}" destId="{DAFC0DC8-E139-4D81-8051-66FD5901E48C}" srcOrd="0" destOrd="0" presId="urn:microsoft.com/office/officeart/2005/8/layout/default"/>
    <dgm:cxn modelId="{D74A6456-B715-4DCF-B315-D7B652F2E5B5}" type="presOf" srcId="{1F03752A-8325-48E2-A0FA-BFF69FF0F010}" destId="{BFFDE1B7-7EA7-478E-988D-C52613EBB0D9}" srcOrd="0" destOrd="0" presId="urn:microsoft.com/office/officeart/2005/8/layout/default"/>
    <dgm:cxn modelId="{809F2E59-41A7-4FA3-BE52-031F70667EDA}" type="presOf" srcId="{7982B9DB-A2A3-4B3F-BAC1-A76C11D4DA40}" destId="{1D09B2BC-029D-4C3A-AE90-2B8115222850}" srcOrd="0" destOrd="0" presId="urn:microsoft.com/office/officeart/2005/8/layout/default"/>
    <dgm:cxn modelId="{85BA2289-50ED-435A-8210-52635E668EDF}" srcId="{787D5CB2-E57C-4EDB-951D-F232AC7BA7C8}" destId="{C25AAE0F-0BD2-4C2F-B4B7-6B070EC0BAC1}" srcOrd="15" destOrd="0" parTransId="{4347A5CB-F973-4691-8514-F10544A8AF72}" sibTransId="{26F9DF27-8FA8-45D8-819B-95DA38FEB192}"/>
    <dgm:cxn modelId="{85FD9B90-DED2-482D-816E-DF9D167EB3A0}" srcId="{787D5CB2-E57C-4EDB-951D-F232AC7BA7C8}" destId="{31D68346-AB9A-41CD-B241-7B626937CE78}" srcOrd="10" destOrd="0" parTransId="{BF13E028-F403-40CE-9BC7-45D64E9EF05C}" sibTransId="{11D0335D-12B9-446F-BBBD-AD25C093CA7C}"/>
    <dgm:cxn modelId="{461B5F98-4B4C-4B05-B636-56806200E127}" type="presOf" srcId="{A64B33CD-56C9-44A7-85DF-E477292E31F3}" destId="{C592F334-1197-41A9-810D-A85D5754FCEE}" srcOrd="0" destOrd="0" presId="urn:microsoft.com/office/officeart/2005/8/layout/default"/>
    <dgm:cxn modelId="{57583B9C-691A-4928-9B68-AE96494F96F1}" srcId="{787D5CB2-E57C-4EDB-951D-F232AC7BA7C8}" destId="{D0943BF4-B29E-42DA-B057-265ABFF91586}" srcOrd="4" destOrd="0" parTransId="{8D698EA8-F72A-44BF-8CDC-0861BE15B7C1}" sibTransId="{3FABBF14-120F-4DC5-91EC-A125BFF7D58F}"/>
    <dgm:cxn modelId="{4AF2439F-D536-4A42-B3A8-2F24965C9AFC}" srcId="{787D5CB2-E57C-4EDB-951D-F232AC7BA7C8}" destId="{8AB7692C-D6AE-4914-9F81-A33BD6FAA373}" srcOrd="7" destOrd="0" parTransId="{ED491B65-9967-401A-9433-CAEF4A2AD3DA}" sibTransId="{382648CB-919A-49A5-A738-BA0B7B806B02}"/>
    <dgm:cxn modelId="{E1B33AA5-CA8B-49F7-9FEA-C1ABBAAB850E}" type="presOf" srcId="{0B259A23-76C9-4308-8169-1511D2521E37}" destId="{34C7D141-B7C6-4328-ADCB-36DB5534E5E9}" srcOrd="0" destOrd="0" presId="urn:microsoft.com/office/officeart/2005/8/layout/default"/>
    <dgm:cxn modelId="{880D63A6-5834-4E3B-9693-DA8857E16BF0}" srcId="{787D5CB2-E57C-4EDB-951D-F232AC7BA7C8}" destId="{0B259A23-76C9-4308-8169-1511D2521E37}" srcOrd="12" destOrd="0" parTransId="{2046AB17-2091-4B8E-A119-89B891A34EE6}" sibTransId="{D8354F81-A8DD-456C-AB22-63629DDDF794}"/>
    <dgm:cxn modelId="{F8516AC7-F7D4-491A-9C15-0425F61C771A}" srcId="{787D5CB2-E57C-4EDB-951D-F232AC7BA7C8}" destId="{CEEB4918-5C07-4A53-8715-324E14BE1B5D}" srcOrd="6" destOrd="0" parTransId="{373A0F6A-86E5-4D10-93DC-F88ECBEA3F23}" sibTransId="{5BAA583F-A7E0-40C9-8448-25B1993DA695}"/>
    <dgm:cxn modelId="{F81BFBDE-C2BE-415C-A965-8A0AE5D5F32A}" srcId="{787D5CB2-E57C-4EDB-951D-F232AC7BA7C8}" destId="{EC2046E4-3442-4A9D-A4A7-7C6AD3F1437C}" srcOrd="14" destOrd="0" parTransId="{F3B1630E-D388-43C3-B2D4-E0BE89A32302}" sibTransId="{F7383EED-ABAF-4DC5-A7DD-5B27C7D90644}"/>
    <dgm:cxn modelId="{E2EB1DDF-10B9-441A-BB09-18C14DCFC3A0}" srcId="{787D5CB2-E57C-4EDB-951D-F232AC7BA7C8}" destId="{7982B9DB-A2A3-4B3F-BAC1-A76C11D4DA40}" srcOrd="1" destOrd="0" parTransId="{9C64046D-AE9B-4A5D-A932-88A6393342D2}" sibTransId="{0D40EE73-8513-4354-BEBA-4D244C17CCDA}"/>
    <dgm:cxn modelId="{085E55E0-5B1F-412E-BF50-303DB5A3F2C7}" srcId="{787D5CB2-E57C-4EDB-951D-F232AC7BA7C8}" destId="{1F03752A-8325-48E2-A0FA-BFF69FF0F010}" srcOrd="9" destOrd="0" parTransId="{8FEF1724-C40F-4E39-B18A-6082BE786FC8}" sibTransId="{5B864E06-A8A7-43B9-A559-202C5E4388B9}"/>
    <dgm:cxn modelId="{D9F244ED-6552-4A57-B3D9-EB19EC4E4DD9}" type="presOf" srcId="{8AB7692C-D6AE-4914-9F81-A33BD6FAA373}" destId="{B21221FD-ED49-4EA3-9831-22FB712E2987}" srcOrd="0" destOrd="0" presId="urn:microsoft.com/office/officeart/2005/8/layout/default"/>
    <dgm:cxn modelId="{70BEAAEE-C8B5-47EC-805A-4EFFC3518E07}" srcId="{787D5CB2-E57C-4EDB-951D-F232AC7BA7C8}" destId="{4A537FB2-6016-4541-A82F-23FBC646D615}" srcOrd="2" destOrd="0" parTransId="{065B18A9-9717-4C52-BD70-E4908438AD0D}" sibTransId="{5EF3496F-23D4-46F5-B302-D4522713D1F8}"/>
    <dgm:cxn modelId="{E74749EF-6093-4D43-8D87-9CC310176B9C}" srcId="{787D5CB2-E57C-4EDB-951D-F232AC7BA7C8}" destId="{E8DFB283-83B9-427A-81C5-60893324DB86}" srcOrd="13" destOrd="0" parTransId="{534BFCAA-1348-47EC-9B04-48F28C6A8A13}" sibTransId="{0EEB33BB-59EE-4C93-A2A4-AE96AA77C4DF}"/>
    <dgm:cxn modelId="{36E376F2-CFCA-45BE-B62F-CBAD5A2DEBF7}" srcId="{787D5CB2-E57C-4EDB-951D-F232AC7BA7C8}" destId="{A64B33CD-56C9-44A7-85DF-E477292E31F3}" srcOrd="5" destOrd="0" parTransId="{89EFA7BE-FD70-4248-8C3D-01E417C9B327}" sibTransId="{37E61F70-DC15-4E2B-A430-CE30F5BF9F63}"/>
    <dgm:cxn modelId="{552ADECE-AEB9-4EC3-AF6C-3E55EA0B57EF}" type="presParOf" srcId="{82FF52F7-4F3E-4D15-9F86-1753281A9D09}" destId="{BED81F73-464A-4E88-AAA1-0B590E6203DE}" srcOrd="0" destOrd="0" presId="urn:microsoft.com/office/officeart/2005/8/layout/default"/>
    <dgm:cxn modelId="{A44C94A6-68FF-4BCE-894D-A713294C8268}" type="presParOf" srcId="{82FF52F7-4F3E-4D15-9F86-1753281A9D09}" destId="{7C599931-668A-40C7-A384-7A675A0E3BB7}" srcOrd="1" destOrd="0" presId="urn:microsoft.com/office/officeart/2005/8/layout/default"/>
    <dgm:cxn modelId="{F668642B-023E-49D6-8184-9D23636A302C}" type="presParOf" srcId="{82FF52F7-4F3E-4D15-9F86-1753281A9D09}" destId="{1D09B2BC-029D-4C3A-AE90-2B8115222850}" srcOrd="2" destOrd="0" presId="urn:microsoft.com/office/officeart/2005/8/layout/default"/>
    <dgm:cxn modelId="{7919E44E-CC0F-4058-98D4-63E10A55CC9C}" type="presParOf" srcId="{82FF52F7-4F3E-4D15-9F86-1753281A9D09}" destId="{C52E7125-3B1F-494F-B5A3-37D4AB719E79}" srcOrd="3" destOrd="0" presId="urn:microsoft.com/office/officeart/2005/8/layout/default"/>
    <dgm:cxn modelId="{88B1E6D9-0F82-41B0-AFFC-4FB330AAF337}" type="presParOf" srcId="{82FF52F7-4F3E-4D15-9F86-1753281A9D09}" destId="{257E01AE-0D90-4B40-B876-CE3BFF05FC88}" srcOrd="4" destOrd="0" presId="urn:microsoft.com/office/officeart/2005/8/layout/default"/>
    <dgm:cxn modelId="{6D5DD741-CFDC-41E9-AFB0-53A94A04A89D}" type="presParOf" srcId="{82FF52F7-4F3E-4D15-9F86-1753281A9D09}" destId="{82DFABAB-C364-46E4-87A3-8A5F6F2A40FE}" srcOrd="5" destOrd="0" presId="urn:microsoft.com/office/officeart/2005/8/layout/default"/>
    <dgm:cxn modelId="{C0B13347-6527-4321-8ECF-7150057EC34D}" type="presParOf" srcId="{82FF52F7-4F3E-4D15-9F86-1753281A9D09}" destId="{EBF666DE-EC57-4074-B0D3-9EB506F4F8C5}" srcOrd="6" destOrd="0" presId="urn:microsoft.com/office/officeart/2005/8/layout/default"/>
    <dgm:cxn modelId="{BBE39ED1-F670-468F-82C4-9A058C2803EA}" type="presParOf" srcId="{82FF52F7-4F3E-4D15-9F86-1753281A9D09}" destId="{AF8BB82C-D620-4D6D-9F49-14E513C1C122}" srcOrd="7" destOrd="0" presId="urn:microsoft.com/office/officeart/2005/8/layout/default"/>
    <dgm:cxn modelId="{61202B2A-B673-49DB-A3D2-27C61EA7A5B4}" type="presParOf" srcId="{82FF52F7-4F3E-4D15-9F86-1753281A9D09}" destId="{B9492FE0-87F4-459F-9059-B490BC590BD8}" srcOrd="8" destOrd="0" presId="urn:microsoft.com/office/officeart/2005/8/layout/default"/>
    <dgm:cxn modelId="{8A6F687E-EE68-4EC6-AB34-38A700D5EFDA}" type="presParOf" srcId="{82FF52F7-4F3E-4D15-9F86-1753281A9D09}" destId="{9A261552-C8A5-4600-B142-4F430787CC39}" srcOrd="9" destOrd="0" presId="urn:microsoft.com/office/officeart/2005/8/layout/default"/>
    <dgm:cxn modelId="{ACED4E70-EC42-4A38-98C1-D7775D6255B3}" type="presParOf" srcId="{82FF52F7-4F3E-4D15-9F86-1753281A9D09}" destId="{C592F334-1197-41A9-810D-A85D5754FCEE}" srcOrd="10" destOrd="0" presId="urn:microsoft.com/office/officeart/2005/8/layout/default"/>
    <dgm:cxn modelId="{8FDEC503-D855-4B8E-897D-9C6CCA1E2C7D}" type="presParOf" srcId="{82FF52F7-4F3E-4D15-9F86-1753281A9D09}" destId="{232152E6-FA7E-4D7F-A382-A4C5D546F8F3}" srcOrd="11" destOrd="0" presId="urn:microsoft.com/office/officeart/2005/8/layout/default"/>
    <dgm:cxn modelId="{A2CC7715-A82D-41A0-8B78-C87ED9837E69}" type="presParOf" srcId="{82FF52F7-4F3E-4D15-9F86-1753281A9D09}" destId="{A79B59C8-704A-42A8-8DBA-3C02AEF19F8A}" srcOrd="12" destOrd="0" presId="urn:microsoft.com/office/officeart/2005/8/layout/default"/>
    <dgm:cxn modelId="{89170C0B-7CF7-4658-B726-2729226A9776}" type="presParOf" srcId="{82FF52F7-4F3E-4D15-9F86-1753281A9D09}" destId="{635AA89C-56F6-47AB-BB5D-4A95A217DF85}" srcOrd="13" destOrd="0" presId="urn:microsoft.com/office/officeart/2005/8/layout/default"/>
    <dgm:cxn modelId="{4A7290AB-F547-4D0F-8BDE-475F2BBE68E2}" type="presParOf" srcId="{82FF52F7-4F3E-4D15-9F86-1753281A9D09}" destId="{B21221FD-ED49-4EA3-9831-22FB712E2987}" srcOrd="14" destOrd="0" presId="urn:microsoft.com/office/officeart/2005/8/layout/default"/>
    <dgm:cxn modelId="{C4365CDB-EEAC-458F-A620-AD81F7293D96}" type="presParOf" srcId="{82FF52F7-4F3E-4D15-9F86-1753281A9D09}" destId="{C35AC81F-3B98-4366-873A-3C66561CBC51}" srcOrd="15" destOrd="0" presId="urn:microsoft.com/office/officeart/2005/8/layout/default"/>
    <dgm:cxn modelId="{89A643DA-0EE3-4E40-B956-0A7321316327}" type="presParOf" srcId="{82FF52F7-4F3E-4D15-9F86-1753281A9D09}" destId="{D00301EB-7872-4548-BA7F-8DD1BE28A828}" srcOrd="16" destOrd="0" presId="urn:microsoft.com/office/officeart/2005/8/layout/default"/>
    <dgm:cxn modelId="{7E0FC4C9-2F58-4CFC-89DD-FE0E87955493}" type="presParOf" srcId="{82FF52F7-4F3E-4D15-9F86-1753281A9D09}" destId="{CE8702F9-0EC3-4E87-8C3F-94EB976D3D45}" srcOrd="17" destOrd="0" presId="urn:microsoft.com/office/officeart/2005/8/layout/default"/>
    <dgm:cxn modelId="{8DC4DF2E-9456-408F-A020-99AAFF4D4471}" type="presParOf" srcId="{82FF52F7-4F3E-4D15-9F86-1753281A9D09}" destId="{BFFDE1B7-7EA7-478E-988D-C52613EBB0D9}" srcOrd="18" destOrd="0" presId="urn:microsoft.com/office/officeart/2005/8/layout/default"/>
    <dgm:cxn modelId="{147DBC7B-09B4-4DD7-A13D-9C6784455D0D}" type="presParOf" srcId="{82FF52F7-4F3E-4D15-9F86-1753281A9D09}" destId="{1C74F7F8-0E78-44C4-A009-B62629878657}" srcOrd="19" destOrd="0" presId="urn:microsoft.com/office/officeart/2005/8/layout/default"/>
    <dgm:cxn modelId="{27DB60E1-8224-4336-B61C-5807F6BE71EC}" type="presParOf" srcId="{82FF52F7-4F3E-4D15-9F86-1753281A9D09}" destId="{B0F033EF-885D-4E22-A33C-997909AE5268}" srcOrd="20" destOrd="0" presId="urn:microsoft.com/office/officeart/2005/8/layout/default"/>
    <dgm:cxn modelId="{E72ACF3A-E52A-4CBF-A2CA-F194B7E91239}" type="presParOf" srcId="{82FF52F7-4F3E-4D15-9F86-1753281A9D09}" destId="{00D240FA-B2BD-4BD9-85E8-B9B07D04EF1E}" srcOrd="21" destOrd="0" presId="urn:microsoft.com/office/officeart/2005/8/layout/default"/>
    <dgm:cxn modelId="{EB4D2A17-4487-473E-8CFA-E5CFA2AD01D4}" type="presParOf" srcId="{82FF52F7-4F3E-4D15-9F86-1753281A9D09}" destId="{BCE7AD02-40A2-4D9C-BCD3-C576A2A531DA}" srcOrd="22" destOrd="0" presId="urn:microsoft.com/office/officeart/2005/8/layout/default"/>
    <dgm:cxn modelId="{6561F498-EFFF-4907-BE78-A50D1395F8D2}" type="presParOf" srcId="{82FF52F7-4F3E-4D15-9F86-1753281A9D09}" destId="{8F153DB9-6AE3-4210-A9B0-D03B2655CD69}" srcOrd="23" destOrd="0" presId="urn:microsoft.com/office/officeart/2005/8/layout/default"/>
    <dgm:cxn modelId="{51F35700-D829-4939-B238-00E5A715F46A}" type="presParOf" srcId="{82FF52F7-4F3E-4D15-9F86-1753281A9D09}" destId="{34C7D141-B7C6-4328-ADCB-36DB5534E5E9}" srcOrd="24" destOrd="0" presId="urn:microsoft.com/office/officeart/2005/8/layout/default"/>
    <dgm:cxn modelId="{AEA57E0C-7076-46A3-81BC-C96E39CE2625}" type="presParOf" srcId="{82FF52F7-4F3E-4D15-9F86-1753281A9D09}" destId="{8630565D-1668-4678-A12F-56914723BC32}" srcOrd="25" destOrd="0" presId="urn:microsoft.com/office/officeart/2005/8/layout/default"/>
    <dgm:cxn modelId="{A00AF052-E439-4FAF-8D0D-EC4B2900E1D9}" type="presParOf" srcId="{82FF52F7-4F3E-4D15-9F86-1753281A9D09}" destId="{D0B492A6-037C-4C96-BE82-12A7D20FF441}" srcOrd="26" destOrd="0" presId="urn:microsoft.com/office/officeart/2005/8/layout/default"/>
    <dgm:cxn modelId="{FACDF675-A7E5-46A7-8830-7D9CA8079EC8}" type="presParOf" srcId="{82FF52F7-4F3E-4D15-9F86-1753281A9D09}" destId="{7586D55A-BC6D-4701-BD36-68664026DF14}" srcOrd="27" destOrd="0" presId="urn:microsoft.com/office/officeart/2005/8/layout/default"/>
    <dgm:cxn modelId="{0D85A9DD-70DD-4AC0-8DB3-78243B5D3CD8}" type="presParOf" srcId="{82FF52F7-4F3E-4D15-9F86-1753281A9D09}" destId="{DAFC0DC8-E139-4D81-8051-66FD5901E48C}" srcOrd="28" destOrd="0" presId="urn:microsoft.com/office/officeart/2005/8/layout/default"/>
    <dgm:cxn modelId="{7DE4D698-C6FB-4D2B-9A11-F10DAD63308F}" type="presParOf" srcId="{82FF52F7-4F3E-4D15-9F86-1753281A9D09}" destId="{12962908-55BB-42C9-9ECD-39C578215A62}" srcOrd="29" destOrd="0" presId="urn:microsoft.com/office/officeart/2005/8/layout/default"/>
    <dgm:cxn modelId="{62EE10F4-F271-43D4-894A-28AF3E88619C}" type="presParOf" srcId="{82FF52F7-4F3E-4D15-9F86-1753281A9D09}" destId="{81FE1C42-738A-4D77-A22F-2F2E385C3B1C}" srcOrd="30" destOrd="0" presId="urn:microsoft.com/office/officeart/2005/8/layout/default"/>
    <dgm:cxn modelId="{BC04C335-3215-461E-A022-4840A836E928}" type="presParOf" srcId="{82FF52F7-4F3E-4D15-9F86-1753281A9D09}" destId="{BD937CBC-6339-4378-B329-C354146F1858}" srcOrd="31" destOrd="0" presId="urn:microsoft.com/office/officeart/2005/8/layout/default"/>
    <dgm:cxn modelId="{1E4FBE97-0C84-4C69-B1F1-E85B0E7DF66B}" type="presParOf" srcId="{82FF52F7-4F3E-4D15-9F86-1753281A9D09}" destId="{202E491C-26E0-44F2-B35F-C0712F6C731A}" srcOrd="32" destOrd="0" presId="urn:microsoft.com/office/officeart/2005/8/layout/default"/>
    <dgm:cxn modelId="{A893A57B-7112-475F-B981-66BBD1FC6613}" type="presParOf" srcId="{82FF52F7-4F3E-4D15-9F86-1753281A9D09}" destId="{8EF038A4-E9B8-4560-B6F1-523DCC489DEB}" srcOrd="33" destOrd="0" presId="urn:microsoft.com/office/officeart/2005/8/layout/default"/>
    <dgm:cxn modelId="{18502278-013D-4FD0-B188-15BDC136F408}" type="presParOf" srcId="{82FF52F7-4F3E-4D15-9F86-1753281A9D09}" destId="{3E52F145-D38A-4A5F-B3A8-8F182A834A79}" srcOrd="3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1D7CB2E-462C-D94C-B13E-C3B0896EFBA9}" type="doc">
      <dgm:prSet loTypeId="urn:microsoft.com/office/officeart/2005/8/layout/cycle7" loCatId="" qsTypeId="urn:microsoft.com/office/officeart/2005/8/quickstyle/simple1" qsCatId="simple" csTypeId="urn:microsoft.com/office/officeart/2005/8/colors/accent1_2" csCatId="accent1" phldr="1"/>
      <dgm:spPr/>
      <dgm:t>
        <a:bodyPr/>
        <a:lstStyle/>
        <a:p>
          <a:endParaRPr lang="en-US"/>
        </a:p>
      </dgm:t>
    </dgm:pt>
    <dgm:pt modelId="{F57704BF-088E-294C-B9DC-D7939786BB80}">
      <dgm:prSet phldrT="[Text]"/>
      <dgm:spPr/>
      <dgm:t>
        <a:bodyPr/>
        <a:lstStyle/>
        <a:p>
          <a:r>
            <a:rPr lang="en-US" dirty="0"/>
            <a:t>User</a:t>
          </a:r>
        </a:p>
      </dgm:t>
    </dgm:pt>
    <dgm:pt modelId="{AB128B2C-C8A5-184B-9D63-49ED044F9A0D}" type="parTrans" cxnId="{789D2309-A5EF-E543-9C39-7441E599CAFA}">
      <dgm:prSet/>
      <dgm:spPr/>
      <dgm:t>
        <a:bodyPr/>
        <a:lstStyle/>
        <a:p>
          <a:endParaRPr lang="en-US"/>
        </a:p>
      </dgm:t>
    </dgm:pt>
    <dgm:pt modelId="{A31066D0-9CDF-B746-A98B-BC6426A2A43A}" type="sibTrans" cxnId="{789D2309-A5EF-E543-9C39-7441E599CAFA}">
      <dgm:prSet>
        <dgm:style>
          <a:lnRef idx="1">
            <a:schemeClr val="accent1"/>
          </a:lnRef>
          <a:fillRef idx="2">
            <a:schemeClr val="accent1"/>
          </a:fillRef>
          <a:effectRef idx="1">
            <a:schemeClr val="accent1"/>
          </a:effectRef>
          <a:fontRef idx="minor">
            <a:schemeClr val="dk1"/>
          </a:fontRef>
        </dgm:style>
      </dgm:prSet>
      <dgm:spPr/>
      <dgm:t>
        <a:bodyPr/>
        <a:lstStyle/>
        <a:p>
          <a:r>
            <a:rPr lang="en-US" dirty="0"/>
            <a:t>Uses</a:t>
          </a:r>
        </a:p>
      </dgm:t>
    </dgm:pt>
    <dgm:pt modelId="{E8ABCF93-CEA5-1E4D-91A8-CCBD9FB6B74F}">
      <dgm:prSet phldrT="[Text]"/>
      <dgm:spPr/>
      <dgm:t>
        <a:bodyPr/>
        <a:lstStyle/>
        <a:p>
          <a:r>
            <a:rPr lang="en-US" dirty="0"/>
            <a:t>Controller</a:t>
          </a:r>
        </a:p>
      </dgm:t>
    </dgm:pt>
    <dgm:pt modelId="{962F72AF-4A3A-4A44-91B3-9633D4A48046}" type="parTrans" cxnId="{9567CDC8-0406-054A-BFBD-427B162BF62A}">
      <dgm:prSet/>
      <dgm:spPr/>
      <dgm:t>
        <a:bodyPr/>
        <a:lstStyle/>
        <a:p>
          <a:endParaRPr lang="en-US"/>
        </a:p>
      </dgm:t>
    </dgm:pt>
    <dgm:pt modelId="{CFB99D57-14C1-324A-8E6D-2CEE9297AF58}" type="sibTrans" cxnId="{9567CDC8-0406-054A-BFBD-427B162BF62A}">
      <dgm:prSet>
        <dgm:style>
          <a:lnRef idx="1">
            <a:schemeClr val="accent1"/>
          </a:lnRef>
          <a:fillRef idx="2">
            <a:schemeClr val="accent1"/>
          </a:fillRef>
          <a:effectRef idx="1">
            <a:schemeClr val="accent1"/>
          </a:effectRef>
          <a:fontRef idx="minor">
            <a:schemeClr val="dk1"/>
          </a:fontRef>
        </dgm:style>
      </dgm:prSet>
      <dgm:spPr/>
      <dgm:t>
        <a:bodyPr/>
        <a:lstStyle/>
        <a:p>
          <a:r>
            <a:rPr lang="en-US" dirty="0"/>
            <a:t>Changes</a:t>
          </a:r>
        </a:p>
      </dgm:t>
    </dgm:pt>
    <dgm:pt modelId="{EB94B3A2-29EB-4D8E-9F1E-2BBB18592509}">
      <dgm:prSet phldrT="[Text]"/>
      <dgm:spPr/>
      <dgm:t>
        <a:bodyPr/>
        <a:lstStyle/>
        <a:p>
          <a:r>
            <a:rPr lang="en-US" dirty="0"/>
            <a:t>Models</a:t>
          </a:r>
        </a:p>
      </dgm:t>
    </dgm:pt>
    <dgm:pt modelId="{467D059A-2EC4-4CBA-A2F1-5B8FB8A98455}" type="parTrans" cxnId="{FE21E348-2FDE-43C5-8A18-7B901B781237}">
      <dgm:prSet/>
      <dgm:spPr/>
      <dgm:t>
        <a:bodyPr/>
        <a:lstStyle/>
        <a:p>
          <a:endParaRPr lang="en-US"/>
        </a:p>
      </dgm:t>
    </dgm:pt>
    <dgm:pt modelId="{52CE133C-A5CC-4414-9C9D-C8067086D69B}" type="sibTrans" cxnId="{FE21E348-2FDE-43C5-8A18-7B901B781237}">
      <dgm:prSet>
        <dgm:style>
          <a:lnRef idx="1">
            <a:schemeClr val="accent1"/>
          </a:lnRef>
          <a:fillRef idx="2">
            <a:schemeClr val="accent1"/>
          </a:fillRef>
          <a:effectRef idx="1">
            <a:schemeClr val="accent1"/>
          </a:effectRef>
          <a:fontRef idx="minor">
            <a:schemeClr val="dk1"/>
          </a:fontRef>
        </dgm:style>
      </dgm:prSet>
      <dgm:spPr/>
      <dgm:t>
        <a:bodyPr/>
        <a:lstStyle/>
        <a:p>
          <a:r>
            <a:rPr lang="en-US" dirty="0"/>
            <a:t>Updates</a:t>
          </a:r>
        </a:p>
      </dgm:t>
    </dgm:pt>
    <dgm:pt modelId="{05F82D10-237A-4454-A83F-6AD4DDC3E19C}">
      <dgm:prSet phldrT="[Text]"/>
      <dgm:spPr/>
      <dgm:t>
        <a:bodyPr/>
        <a:lstStyle/>
        <a:p>
          <a:r>
            <a:rPr lang="en-US" dirty="0"/>
            <a:t>View</a:t>
          </a:r>
        </a:p>
      </dgm:t>
    </dgm:pt>
    <dgm:pt modelId="{D3A7AF0A-C1DC-4C0E-940D-0DDE45CE838E}" type="parTrans" cxnId="{3686B0C7-B788-4F1A-820D-59776AA28D01}">
      <dgm:prSet/>
      <dgm:spPr/>
      <dgm:t>
        <a:bodyPr/>
        <a:lstStyle/>
        <a:p>
          <a:endParaRPr lang="en-US"/>
        </a:p>
      </dgm:t>
    </dgm:pt>
    <dgm:pt modelId="{DDB2174F-B777-4695-B2F2-76A2EED6EF3E}" type="sibTrans" cxnId="{3686B0C7-B788-4F1A-820D-59776AA28D01}">
      <dgm:prSet>
        <dgm:style>
          <a:lnRef idx="1">
            <a:schemeClr val="accent1"/>
          </a:lnRef>
          <a:fillRef idx="2">
            <a:schemeClr val="accent1"/>
          </a:fillRef>
          <a:effectRef idx="1">
            <a:schemeClr val="accent1"/>
          </a:effectRef>
          <a:fontRef idx="minor">
            <a:schemeClr val="dk1"/>
          </a:fontRef>
        </dgm:style>
      </dgm:prSet>
      <dgm:spPr/>
      <dgm:t>
        <a:bodyPr/>
        <a:lstStyle/>
        <a:p>
          <a:r>
            <a:rPr lang="en-US" dirty="0"/>
            <a:t>Sees</a:t>
          </a:r>
        </a:p>
      </dgm:t>
    </dgm:pt>
    <dgm:pt modelId="{9F7D8DB7-631C-A148-A3AB-F671B2F64452}" type="pres">
      <dgm:prSet presAssocID="{21D7CB2E-462C-D94C-B13E-C3B0896EFBA9}" presName="Name0" presStyleCnt="0">
        <dgm:presLayoutVars>
          <dgm:dir/>
          <dgm:resizeHandles val="exact"/>
        </dgm:presLayoutVars>
      </dgm:prSet>
      <dgm:spPr/>
    </dgm:pt>
    <dgm:pt modelId="{6086425E-EDE3-4144-80A9-AB9D4F362106}" type="pres">
      <dgm:prSet presAssocID="{F57704BF-088E-294C-B9DC-D7939786BB80}" presName="node" presStyleLbl="node1" presStyleIdx="0" presStyleCnt="4">
        <dgm:presLayoutVars>
          <dgm:bulletEnabled val="1"/>
        </dgm:presLayoutVars>
      </dgm:prSet>
      <dgm:spPr/>
    </dgm:pt>
    <dgm:pt modelId="{227D5F00-E4B8-DF4F-A7EC-4668D36E7E1C}" type="pres">
      <dgm:prSet presAssocID="{A31066D0-9CDF-B746-A98B-BC6426A2A43A}" presName="sibTrans" presStyleLbl="sibTrans2D1" presStyleIdx="0" presStyleCnt="4"/>
      <dgm:spPr>
        <a:prstGeom prst="rightArrow">
          <a:avLst/>
        </a:prstGeom>
      </dgm:spPr>
    </dgm:pt>
    <dgm:pt modelId="{E490CB27-94E9-194E-8BF6-1B52DC224B53}" type="pres">
      <dgm:prSet presAssocID="{A31066D0-9CDF-B746-A98B-BC6426A2A43A}" presName="connectorText" presStyleLbl="sibTrans2D1" presStyleIdx="0" presStyleCnt="4"/>
      <dgm:spPr>
        <a:prstGeom prst="rightArrow">
          <a:avLst/>
        </a:prstGeom>
      </dgm:spPr>
    </dgm:pt>
    <dgm:pt modelId="{026DCC73-8DF5-684F-82B5-9DA3BD962DF4}" type="pres">
      <dgm:prSet presAssocID="{E8ABCF93-CEA5-1E4D-91A8-CCBD9FB6B74F}" presName="node" presStyleLbl="node1" presStyleIdx="1" presStyleCnt="4">
        <dgm:presLayoutVars>
          <dgm:bulletEnabled val="1"/>
        </dgm:presLayoutVars>
      </dgm:prSet>
      <dgm:spPr/>
    </dgm:pt>
    <dgm:pt modelId="{8509DF32-ECEF-2D45-81C3-F9616DACF403}" type="pres">
      <dgm:prSet presAssocID="{CFB99D57-14C1-324A-8E6D-2CEE9297AF58}" presName="sibTrans" presStyleLbl="sibTrans2D1" presStyleIdx="1" presStyleCnt="4"/>
      <dgm:spPr>
        <a:prstGeom prst="rightArrow">
          <a:avLst/>
        </a:prstGeom>
      </dgm:spPr>
    </dgm:pt>
    <dgm:pt modelId="{C0E1992E-3809-3A46-B199-0191CA72A77C}" type="pres">
      <dgm:prSet presAssocID="{CFB99D57-14C1-324A-8E6D-2CEE9297AF58}" presName="connectorText" presStyleLbl="sibTrans2D1" presStyleIdx="1" presStyleCnt="4"/>
      <dgm:spPr>
        <a:prstGeom prst="rightArrow">
          <a:avLst/>
        </a:prstGeom>
      </dgm:spPr>
    </dgm:pt>
    <dgm:pt modelId="{89BE14CF-F8F6-42C7-8389-CA816143F07C}" type="pres">
      <dgm:prSet presAssocID="{EB94B3A2-29EB-4D8E-9F1E-2BBB18592509}" presName="node" presStyleLbl="node1" presStyleIdx="2" presStyleCnt="4">
        <dgm:presLayoutVars>
          <dgm:bulletEnabled val="1"/>
        </dgm:presLayoutVars>
      </dgm:prSet>
      <dgm:spPr/>
    </dgm:pt>
    <dgm:pt modelId="{70053655-D963-42F1-B31A-70084346A176}" type="pres">
      <dgm:prSet presAssocID="{52CE133C-A5CC-4414-9C9D-C8067086D69B}" presName="sibTrans" presStyleLbl="sibTrans2D1" presStyleIdx="2" presStyleCnt="4"/>
      <dgm:spPr>
        <a:prstGeom prst="rightArrow">
          <a:avLst/>
        </a:prstGeom>
      </dgm:spPr>
    </dgm:pt>
    <dgm:pt modelId="{01536D08-0E84-43CC-A431-8B2214D8F34D}" type="pres">
      <dgm:prSet presAssocID="{52CE133C-A5CC-4414-9C9D-C8067086D69B}" presName="connectorText" presStyleLbl="sibTrans2D1" presStyleIdx="2" presStyleCnt="4"/>
      <dgm:spPr>
        <a:prstGeom prst="rightArrow">
          <a:avLst/>
        </a:prstGeom>
      </dgm:spPr>
    </dgm:pt>
    <dgm:pt modelId="{E2398E91-5FAE-4E2D-A84B-7DB0B0A2B912}" type="pres">
      <dgm:prSet presAssocID="{05F82D10-237A-4454-A83F-6AD4DDC3E19C}" presName="node" presStyleLbl="node1" presStyleIdx="3" presStyleCnt="4">
        <dgm:presLayoutVars>
          <dgm:bulletEnabled val="1"/>
        </dgm:presLayoutVars>
      </dgm:prSet>
      <dgm:spPr/>
    </dgm:pt>
    <dgm:pt modelId="{58CBF7B0-BC19-4FAD-A566-90740912E87F}" type="pres">
      <dgm:prSet presAssocID="{DDB2174F-B777-4695-B2F2-76A2EED6EF3E}" presName="sibTrans" presStyleLbl="sibTrans2D1" presStyleIdx="3" presStyleCnt="4"/>
      <dgm:spPr>
        <a:prstGeom prst="rightArrow">
          <a:avLst/>
        </a:prstGeom>
      </dgm:spPr>
    </dgm:pt>
    <dgm:pt modelId="{02F23C6F-9E37-4922-8343-E49F144D7F0F}" type="pres">
      <dgm:prSet presAssocID="{DDB2174F-B777-4695-B2F2-76A2EED6EF3E}" presName="connectorText" presStyleLbl="sibTrans2D1" presStyleIdx="3" presStyleCnt="4"/>
      <dgm:spPr>
        <a:prstGeom prst="rightArrow">
          <a:avLst/>
        </a:prstGeom>
      </dgm:spPr>
    </dgm:pt>
  </dgm:ptLst>
  <dgm:cxnLst>
    <dgm:cxn modelId="{789D2309-A5EF-E543-9C39-7441E599CAFA}" srcId="{21D7CB2E-462C-D94C-B13E-C3B0896EFBA9}" destId="{F57704BF-088E-294C-B9DC-D7939786BB80}" srcOrd="0" destOrd="0" parTransId="{AB128B2C-C8A5-184B-9D63-49ED044F9A0D}" sibTransId="{A31066D0-9CDF-B746-A98B-BC6426A2A43A}"/>
    <dgm:cxn modelId="{C2EADF14-F7EE-461F-927B-84FCB4BFB0B7}" type="presOf" srcId="{05F82D10-237A-4454-A83F-6AD4DDC3E19C}" destId="{E2398E91-5FAE-4E2D-A84B-7DB0B0A2B912}" srcOrd="0" destOrd="0" presId="urn:microsoft.com/office/officeart/2005/8/layout/cycle7"/>
    <dgm:cxn modelId="{A7F2A93B-34AA-474C-8FDF-C7C7761C117D}" type="presOf" srcId="{DDB2174F-B777-4695-B2F2-76A2EED6EF3E}" destId="{58CBF7B0-BC19-4FAD-A566-90740912E87F}" srcOrd="0" destOrd="0" presId="urn:microsoft.com/office/officeart/2005/8/layout/cycle7"/>
    <dgm:cxn modelId="{EB538B40-A2E7-468B-A212-FF92E0564803}" type="presOf" srcId="{52CE133C-A5CC-4414-9C9D-C8067086D69B}" destId="{70053655-D963-42F1-B31A-70084346A176}" srcOrd="0" destOrd="0" presId="urn:microsoft.com/office/officeart/2005/8/layout/cycle7"/>
    <dgm:cxn modelId="{BBD95C5D-D79E-B543-86D7-AE27722D16CA}" type="presOf" srcId="{21D7CB2E-462C-D94C-B13E-C3B0896EFBA9}" destId="{9F7D8DB7-631C-A148-A3AB-F671B2F64452}" srcOrd="0" destOrd="0" presId="urn:microsoft.com/office/officeart/2005/8/layout/cycle7"/>
    <dgm:cxn modelId="{FE21E348-2FDE-43C5-8A18-7B901B781237}" srcId="{21D7CB2E-462C-D94C-B13E-C3B0896EFBA9}" destId="{EB94B3A2-29EB-4D8E-9F1E-2BBB18592509}" srcOrd="2" destOrd="0" parTransId="{467D059A-2EC4-4CBA-A2F1-5B8FB8A98455}" sibTransId="{52CE133C-A5CC-4414-9C9D-C8067086D69B}"/>
    <dgm:cxn modelId="{DC57DB6E-EC50-4365-A357-FD24516116B0}" type="presOf" srcId="{DDB2174F-B777-4695-B2F2-76A2EED6EF3E}" destId="{02F23C6F-9E37-4922-8343-E49F144D7F0F}" srcOrd="1" destOrd="0" presId="urn:microsoft.com/office/officeart/2005/8/layout/cycle7"/>
    <dgm:cxn modelId="{8A61B275-CE40-A148-B603-14DA12FD4A31}" type="presOf" srcId="{E8ABCF93-CEA5-1E4D-91A8-CCBD9FB6B74F}" destId="{026DCC73-8DF5-684F-82B5-9DA3BD962DF4}" srcOrd="0" destOrd="0" presId="urn:microsoft.com/office/officeart/2005/8/layout/cycle7"/>
    <dgm:cxn modelId="{21EF70A3-49BE-5048-ADF0-7DD05012E95B}" type="presOf" srcId="{A31066D0-9CDF-B746-A98B-BC6426A2A43A}" destId="{227D5F00-E4B8-DF4F-A7EC-4668D36E7E1C}" srcOrd="0" destOrd="0" presId="urn:microsoft.com/office/officeart/2005/8/layout/cycle7"/>
    <dgm:cxn modelId="{560205BF-9D62-834C-ABC4-B43AC6A27C60}" type="presOf" srcId="{CFB99D57-14C1-324A-8E6D-2CEE9297AF58}" destId="{C0E1992E-3809-3A46-B199-0191CA72A77C}" srcOrd="1" destOrd="0" presId="urn:microsoft.com/office/officeart/2005/8/layout/cycle7"/>
    <dgm:cxn modelId="{02831CC3-FD7D-47A1-BBFF-9B8F7E814AB5}" type="presOf" srcId="{EB94B3A2-29EB-4D8E-9F1E-2BBB18592509}" destId="{89BE14CF-F8F6-42C7-8389-CA816143F07C}" srcOrd="0" destOrd="0" presId="urn:microsoft.com/office/officeart/2005/8/layout/cycle7"/>
    <dgm:cxn modelId="{F7331BC5-3099-9846-9FE8-9B68D45BD93B}" type="presOf" srcId="{F57704BF-088E-294C-B9DC-D7939786BB80}" destId="{6086425E-EDE3-4144-80A9-AB9D4F362106}" srcOrd="0" destOrd="0" presId="urn:microsoft.com/office/officeart/2005/8/layout/cycle7"/>
    <dgm:cxn modelId="{3686B0C7-B788-4F1A-820D-59776AA28D01}" srcId="{21D7CB2E-462C-D94C-B13E-C3B0896EFBA9}" destId="{05F82D10-237A-4454-A83F-6AD4DDC3E19C}" srcOrd="3" destOrd="0" parTransId="{D3A7AF0A-C1DC-4C0E-940D-0DDE45CE838E}" sibTransId="{DDB2174F-B777-4695-B2F2-76A2EED6EF3E}"/>
    <dgm:cxn modelId="{9567CDC8-0406-054A-BFBD-427B162BF62A}" srcId="{21D7CB2E-462C-D94C-B13E-C3B0896EFBA9}" destId="{E8ABCF93-CEA5-1E4D-91A8-CCBD9FB6B74F}" srcOrd="1" destOrd="0" parTransId="{962F72AF-4A3A-4A44-91B3-9633D4A48046}" sibTransId="{CFB99D57-14C1-324A-8E6D-2CEE9297AF58}"/>
    <dgm:cxn modelId="{D972DDC9-6DFF-8D4C-9646-AB8872749EAC}" type="presOf" srcId="{A31066D0-9CDF-B746-A98B-BC6426A2A43A}" destId="{E490CB27-94E9-194E-8BF6-1B52DC224B53}" srcOrd="1" destOrd="0" presId="urn:microsoft.com/office/officeart/2005/8/layout/cycle7"/>
    <dgm:cxn modelId="{5BCE82CC-316C-EA46-9E52-FA17CA60AFC7}" type="presOf" srcId="{CFB99D57-14C1-324A-8E6D-2CEE9297AF58}" destId="{8509DF32-ECEF-2D45-81C3-F9616DACF403}" srcOrd="0" destOrd="0" presId="urn:microsoft.com/office/officeart/2005/8/layout/cycle7"/>
    <dgm:cxn modelId="{E90553FD-9A39-4B42-8269-6A9F25F12C07}" type="presOf" srcId="{52CE133C-A5CC-4414-9C9D-C8067086D69B}" destId="{01536D08-0E84-43CC-A431-8B2214D8F34D}" srcOrd="1" destOrd="0" presId="urn:microsoft.com/office/officeart/2005/8/layout/cycle7"/>
    <dgm:cxn modelId="{8C07178D-A850-B849-96BD-EFD1B9C2B0F6}" type="presParOf" srcId="{9F7D8DB7-631C-A148-A3AB-F671B2F64452}" destId="{6086425E-EDE3-4144-80A9-AB9D4F362106}" srcOrd="0" destOrd="0" presId="urn:microsoft.com/office/officeart/2005/8/layout/cycle7"/>
    <dgm:cxn modelId="{FCA3A7F1-54FC-7442-8089-103BB5E1DEC4}" type="presParOf" srcId="{9F7D8DB7-631C-A148-A3AB-F671B2F64452}" destId="{227D5F00-E4B8-DF4F-A7EC-4668D36E7E1C}" srcOrd="1" destOrd="0" presId="urn:microsoft.com/office/officeart/2005/8/layout/cycle7"/>
    <dgm:cxn modelId="{54BFF510-4F66-1D40-9F81-E917EF0F6981}" type="presParOf" srcId="{227D5F00-E4B8-DF4F-A7EC-4668D36E7E1C}" destId="{E490CB27-94E9-194E-8BF6-1B52DC224B53}" srcOrd="0" destOrd="0" presId="urn:microsoft.com/office/officeart/2005/8/layout/cycle7"/>
    <dgm:cxn modelId="{B7034EC3-8CD9-C540-959F-228538ADC431}" type="presParOf" srcId="{9F7D8DB7-631C-A148-A3AB-F671B2F64452}" destId="{026DCC73-8DF5-684F-82B5-9DA3BD962DF4}" srcOrd="2" destOrd="0" presId="urn:microsoft.com/office/officeart/2005/8/layout/cycle7"/>
    <dgm:cxn modelId="{890A1174-8414-D04D-85AB-173E48FB1D7E}" type="presParOf" srcId="{9F7D8DB7-631C-A148-A3AB-F671B2F64452}" destId="{8509DF32-ECEF-2D45-81C3-F9616DACF403}" srcOrd="3" destOrd="0" presId="urn:microsoft.com/office/officeart/2005/8/layout/cycle7"/>
    <dgm:cxn modelId="{8DB03F01-C01A-2B49-A8B6-19FB91158DAD}" type="presParOf" srcId="{8509DF32-ECEF-2D45-81C3-F9616DACF403}" destId="{C0E1992E-3809-3A46-B199-0191CA72A77C}" srcOrd="0" destOrd="0" presId="urn:microsoft.com/office/officeart/2005/8/layout/cycle7"/>
    <dgm:cxn modelId="{1221E6CB-4A23-4A38-8E3C-E007C2677B62}" type="presParOf" srcId="{9F7D8DB7-631C-A148-A3AB-F671B2F64452}" destId="{89BE14CF-F8F6-42C7-8389-CA816143F07C}" srcOrd="4" destOrd="0" presId="urn:microsoft.com/office/officeart/2005/8/layout/cycle7"/>
    <dgm:cxn modelId="{BFC2A4D9-1530-4225-A1B1-25C8D42E3C56}" type="presParOf" srcId="{9F7D8DB7-631C-A148-A3AB-F671B2F64452}" destId="{70053655-D963-42F1-B31A-70084346A176}" srcOrd="5" destOrd="0" presId="urn:microsoft.com/office/officeart/2005/8/layout/cycle7"/>
    <dgm:cxn modelId="{4B49C35A-C28D-4BB5-BC77-C7C6141E42C1}" type="presParOf" srcId="{70053655-D963-42F1-B31A-70084346A176}" destId="{01536D08-0E84-43CC-A431-8B2214D8F34D}" srcOrd="0" destOrd="0" presId="urn:microsoft.com/office/officeart/2005/8/layout/cycle7"/>
    <dgm:cxn modelId="{77E014A4-210B-4E4A-AEC6-48F3A8D9866E}" type="presParOf" srcId="{9F7D8DB7-631C-A148-A3AB-F671B2F64452}" destId="{E2398E91-5FAE-4E2D-A84B-7DB0B0A2B912}" srcOrd="6" destOrd="0" presId="urn:microsoft.com/office/officeart/2005/8/layout/cycle7"/>
    <dgm:cxn modelId="{E0AFE962-6CE5-4B81-A04C-B499D171EDC7}" type="presParOf" srcId="{9F7D8DB7-631C-A148-A3AB-F671B2F64452}" destId="{58CBF7B0-BC19-4FAD-A566-90740912E87F}" srcOrd="7" destOrd="0" presId="urn:microsoft.com/office/officeart/2005/8/layout/cycle7"/>
    <dgm:cxn modelId="{590D13B9-3A76-49B2-BA7A-DDFC48842FD3}" type="presParOf" srcId="{58CBF7B0-BC19-4FAD-A566-90740912E87F}" destId="{02F23C6F-9E37-4922-8343-E49F144D7F0F}"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65E8E56-B72D-43C5-93E5-C6945901410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82DB63D-7D0E-4DC7-9458-232E1AF35F77}">
      <dgm:prSet phldrT="[Text]"/>
      <dgm:spPr/>
      <dgm:t>
        <a:bodyPr/>
        <a:lstStyle/>
        <a:p>
          <a:r>
            <a:rPr lang="en-US" dirty="0" err="1"/>
            <a:t>Swashbuckle</a:t>
          </a:r>
          <a:endParaRPr lang="en-US" dirty="0"/>
        </a:p>
      </dgm:t>
    </dgm:pt>
    <dgm:pt modelId="{F792447C-8988-4730-8F08-3E4180415AD7}" type="parTrans" cxnId="{D9A2E32D-5A3C-467C-B056-FBFE48F78F18}">
      <dgm:prSet/>
      <dgm:spPr/>
      <dgm:t>
        <a:bodyPr/>
        <a:lstStyle/>
        <a:p>
          <a:endParaRPr lang="en-US"/>
        </a:p>
      </dgm:t>
    </dgm:pt>
    <dgm:pt modelId="{B3EFAC84-A7F9-4A8E-9DDA-4B87A232711C}" type="sibTrans" cxnId="{D9A2E32D-5A3C-467C-B056-FBFE48F78F18}">
      <dgm:prSet/>
      <dgm:spPr/>
      <dgm:t>
        <a:bodyPr/>
        <a:lstStyle/>
        <a:p>
          <a:endParaRPr lang="en-US"/>
        </a:p>
      </dgm:t>
    </dgm:pt>
    <dgm:pt modelId="{D8C8BEF4-AD4B-4F7F-B3BA-4CC25D01E378}">
      <dgm:prSet phldrT="[Text]"/>
      <dgm:spPr/>
      <dgm:t>
        <a:bodyPr/>
        <a:lstStyle/>
        <a:p>
          <a:r>
            <a:rPr lang="en-US" dirty="0" err="1"/>
            <a:t>NSwag</a:t>
          </a:r>
          <a:endParaRPr lang="en-US" dirty="0"/>
        </a:p>
      </dgm:t>
    </dgm:pt>
    <dgm:pt modelId="{9B71AB84-0614-40BE-9FA2-F0CBFCDFD85B}" type="parTrans" cxnId="{F4984BF4-AB6E-499A-8801-230D02A4FAEE}">
      <dgm:prSet/>
      <dgm:spPr/>
      <dgm:t>
        <a:bodyPr/>
        <a:lstStyle/>
        <a:p>
          <a:endParaRPr lang="en-US"/>
        </a:p>
      </dgm:t>
    </dgm:pt>
    <dgm:pt modelId="{25C8AD36-35DD-4EBA-9DE1-BBC6B18FCAC3}" type="sibTrans" cxnId="{F4984BF4-AB6E-499A-8801-230D02A4FAEE}">
      <dgm:prSet/>
      <dgm:spPr/>
      <dgm:t>
        <a:bodyPr/>
        <a:lstStyle/>
        <a:p>
          <a:endParaRPr lang="en-US"/>
        </a:p>
      </dgm:t>
    </dgm:pt>
    <dgm:pt modelId="{C620796C-ECB0-4900-BA2E-9F151158D23D}">
      <dgm:prSet phldrT="[Text]"/>
      <dgm:spPr/>
      <dgm:t>
        <a:bodyPr/>
        <a:lstStyle/>
        <a:p>
          <a:r>
            <a:rPr lang="en-US" dirty="0" err="1"/>
            <a:t>Swashbuckle.AspNetCore.Swagger</a:t>
          </a:r>
          <a:endParaRPr lang="en-US" dirty="0"/>
        </a:p>
      </dgm:t>
    </dgm:pt>
    <dgm:pt modelId="{ACE825FE-378A-4B5D-9D29-90ABC79B892E}" type="parTrans" cxnId="{369DA89F-66C6-4C01-861B-30284585B6E0}">
      <dgm:prSet/>
      <dgm:spPr/>
      <dgm:t>
        <a:bodyPr/>
        <a:lstStyle/>
        <a:p>
          <a:endParaRPr lang="en-US"/>
        </a:p>
      </dgm:t>
    </dgm:pt>
    <dgm:pt modelId="{C56A0A3A-D9C5-437C-856B-F13973F32798}" type="sibTrans" cxnId="{369DA89F-66C6-4C01-861B-30284585B6E0}">
      <dgm:prSet/>
      <dgm:spPr/>
      <dgm:t>
        <a:bodyPr/>
        <a:lstStyle/>
        <a:p>
          <a:endParaRPr lang="en-US"/>
        </a:p>
      </dgm:t>
    </dgm:pt>
    <dgm:pt modelId="{45037557-714C-410E-8295-E770BDA8E7CF}">
      <dgm:prSet phldrT="[Text]"/>
      <dgm:spPr/>
      <dgm:t>
        <a:bodyPr/>
        <a:lstStyle/>
        <a:p>
          <a:r>
            <a:rPr lang="en-US" dirty="0" err="1"/>
            <a:t>NSwag.AspNetCore</a:t>
          </a:r>
          <a:endParaRPr lang="en-US" dirty="0"/>
        </a:p>
      </dgm:t>
    </dgm:pt>
    <dgm:pt modelId="{14433CB0-D2D3-4183-BF17-796BF174A7A1}" type="parTrans" cxnId="{910B4B40-775A-4C5E-BADD-47801F199243}">
      <dgm:prSet/>
      <dgm:spPr/>
      <dgm:t>
        <a:bodyPr/>
        <a:lstStyle/>
        <a:p>
          <a:endParaRPr lang="en-US"/>
        </a:p>
      </dgm:t>
    </dgm:pt>
    <dgm:pt modelId="{8FA529CD-1D60-4ABC-9317-EAF115D9F841}" type="sibTrans" cxnId="{910B4B40-775A-4C5E-BADD-47801F199243}">
      <dgm:prSet/>
      <dgm:spPr/>
      <dgm:t>
        <a:bodyPr/>
        <a:lstStyle/>
        <a:p>
          <a:endParaRPr lang="en-US"/>
        </a:p>
      </dgm:t>
    </dgm:pt>
    <dgm:pt modelId="{91CA5906-4FC7-4457-B043-278CD2075591}" type="pres">
      <dgm:prSet presAssocID="{B65E8E56-B72D-43C5-93E5-C69459014100}" presName="linear" presStyleCnt="0">
        <dgm:presLayoutVars>
          <dgm:animLvl val="lvl"/>
          <dgm:resizeHandles val="exact"/>
        </dgm:presLayoutVars>
      </dgm:prSet>
      <dgm:spPr/>
    </dgm:pt>
    <dgm:pt modelId="{8864290D-9509-46EB-A8A9-0FB98688765A}" type="pres">
      <dgm:prSet presAssocID="{882DB63D-7D0E-4DC7-9458-232E1AF35F77}" presName="parentText" presStyleLbl="node1" presStyleIdx="0" presStyleCnt="2">
        <dgm:presLayoutVars>
          <dgm:chMax val="0"/>
          <dgm:bulletEnabled val="1"/>
        </dgm:presLayoutVars>
      </dgm:prSet>
      <dgm:spPr/>
    </dgm:pt>
    <dgm:pt modelId="{D7C5039A-CEC5-4847-A3C7-47E11581ED44}" type="pres">
      <dgm:prSet presAssocID="{882DB63D-7D0E-4DC7-9458-232E1AF35F77}" presName="childText" presStyleLbl="revTx" presStyleIdx="0" presStyleCnt="2">
        <dgm:presLayoutVars>
          <dgm:bulletEnabled val="1"/>
        </dgm:presLayoutVars>
      </dgm:prSet>
      <dgm:spPr/>
    </dgm:pt>
    <dgm:pt modelId="{BB9F85C6-C23A-4F33-940B-8F5149544E15}" type="pres">
      <dgm:prSet presAssocID="{D8C8BEF4-AD4B-4F7F-B3BA-4CC25D01E378}" presName="parentText" presStyleLbl="node1" presStyleIdx="1" presStyleCnt="2">
        <dgm:presLayoutVars>
          <dgm:chMax val="0"/>
          <dgm:bulletEnabled val="1"/>
        </dgm:presLayoutVars>
      </dgm:prSet>
      <dgm:spPr/>
    </dgm:pt>
    <dgm:pt modelId="{6C7F3BA2-F706-449A-BA90-C80ED92494D5}" type="pres">
      <dgm:prSet presAssocID="{D8C8BEF4-AD4B-4F7F-B3BA-4CC25D01E378}" presName="childText" presStyleLbl="revTx" presStyleIdx="1" presStyleCnt="2">
        <dgm:presLayoutVars>
          <dgm:bulletEnabled val="1"/>
        </dgm:presLayoutVars>
      </dgm:prSet>
      <dgm:spPr/>
    </dgm:pt>
  </dgm:ptLst>
  <dgm:cxnLst>
    <dgm:cxn modelId="{25B57522-D6BA-457E-B9B6-DE6F2364894E}" type="presOf" srcId="{882DB63D-7D0E-4DC7-9458-232E1AF35F77}" destId="{8864290D-9509-46EB-A8A9-0FB98688765A}" srcOrd="0" destOrd="0" presId="urn:microsoft.com/office/officeart/2005/8/layout/vList2"/>
    <dgm:cxn modelId="{D9A2E32D-5A3C-467C-B056-FBFE48F78F18}" srcId="{B65E8E56-B72D-43C5-93E5-C69459014100}" destId="{882DB63D-7D0E-4DC7-9458-232E1AF35F77}" srcOrd="0" destOrd="0" parTransId="{F792447C-8988-4730-8F08-3E4180415AD7}" sibTransId="{B3EFAC84-A7F9-4A8E-9DDA-4B87A232711C}"/>
    <dgm:cxn modelId="{910B4B40-775A-4C5E-BADD-47801F199243}" srcId="{D8C8BEF4-AD4B-4F7F-B3BA-4CC25D01E378}" destId="{45037557-714C-410E-8295-E770BDA8E7CF}" srcOrd="0" destOrd="0" parTransId="{14433CB0-D2D3-4183-BF17-796BF174A7A1}" sibTransId="{8FA529CD-1D60-4ABC-9317-EAF115D9F841}"/>
    <dgm:cxn modelId="{9930B264-D936-41DC-99A7-0ED9DB7E076C}" type="presOf" srcId="{B65E8E56-B72D-43C5-93E5-C69459014100}" destId="{91CA5906-4FC7-4457-B043-278CD2075591}" srcOrd="0" destOrd="0" presId="urn:microsoft.com/office/officeart/2005/8/layout/vList2"/>
    <dgm:cxn modelId="{01FA154E-0616-436F-A9FF-BDF59C7B558C}" type="presOf" srcId="{C620796C-ECB0-4900-BA2E-9F151158D23D}" destId="{D7C5039A-CEC5-4847-A3C7-47E11581ED44}" srcOrd="0" destOrd="0" presId="urn:microsoft.com/office/officeart/2005/8/layout/vList2"/>
    <dgm:cxn modelId="{96C85585-23E8-4F35-9CAF-8DDD9CC56C6F}" type="presOf" srcId="{45037557-714C-410E-8295-E770BDA8E7CF}" destId="{6C7F3BA2-F706-449A-BA90-C80ED92494D5}" srcOrd="0" destOrd="0" presId="urn:microsoft.com/office/officeart/2005/8/layout/vList2"/>
    <dgm:cxn modelId="{369DA89F-66C6-4C01-861B-30284585B6E0}" srcId="{882DB63D-7D0E-4DC7-9458-232E1AF35F77}" destId="{C620796C-ECB0-4900-BA2E-9F151158D23D}" srcOrd="0" destOrd="0" parTransId="{ACE825FE-378A-4B5D-9D29-90ABC79B892E}" sibTransId="{C56A0A3A-D9C5-437C-856B-F13973F32798}"/>
    <dgm:cxn modelId="{2CD822AD-5F2C-4647-B208-9D61208BF7EB}" type="presOf" srcId="{D8C8BEF4-AD4B-4F7F-B3BA-4CC25D01E378}" destId="{BB9F85C6-C23A-4F33-940B-8F5149544E15}" srcOrd="0" destOrd="0" presId="urn:microsoft.com/office/officeart/2005/8/layout/vList2"/>
    <dgm:cxn modelId="{F4984BF4-AB6E-499A-8801-230D02A4FAEE}" srcId="{B65E8E56-B72D-43C5-93E5-C69459014100}" destId="{D8C8BEF4-AD4B-4F7F-B3BA-4CC25D01E378}" srcOrd="1" destOrd="0" parTransId="{9B71AB84-0614-40BE-9FA2-F0CBFCDFD85B}" sibTransId="{25C8AD36-35DD-4EBA-9DE1-BBC6B18FCAC3}"/>
    <dgm:cxn modelId="{02510805-2012-4A8F-AE4A-4E88D7C88962}" type="presParOf" srcId="{91CA5906-4FC7-4457-B043-278CD2075591}" destId="{8864290D-9509-46EB-A8A9-0FB98688765A}" srcOrd="0" destOrd="0" presId="urn:microsoft.com/office/officeart/2005/8/layout/vList2"/>
    <dgm:cxn modelId="{24BB59BA-6451-4396-843E-0D4309957EE1}" type="presParOf" srcId="{91CA5906-4FC7-4457-B043-278CD2075591}" destId="{D7C5039A-CEC5-4847-A3C7-47E11581ED44}" srcOrd="1" destOrd="0" presId="urn:microsoft.com/office/officeart/2005/8/layout/vList2"/>
    <dgm:cxn modelId="{22705C67-C3C9-41FC-BA63-A329ABDC5951}" type="presParOf" srcId="{91CA5906-4FC7-4457-B043-278CD2075591}" destId="{BB9F85C6-C23A-4F33-940B-8F5149544E15}" srcOrd="2" destOrd="0" presId="urn:microsoft.com/office/officeart/2005/8/layout/vList2"/>
    <dgm:cxn modelId="{ED6660CC-C40B-45C5-A60F-31B77352C790}" type="presParOf" srcId="{91CA5906-4FC7-4457-B043-278CD2075591}" destId="{6C7F3BA2-F706-449A-BA90-C80ED92494D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29CB80E-F861-4C1D-991E-A360DFF81F87}" type="doc">
      <dgm:prSet loTypeId="urn:microsoft.com/office/officeart/2005/8/layout/hierarchy6" loCatId="hierarchy" qsTypeId="urn:microsoft.com/office/officeart/2005/8/quickstyle/simple2" qsCatId="simple" csTypeId="urn:microsoft.com/office/officeart/2005/8/colors/accent1_1" csCatId="accent1" phldr="1"/>
      <dgm:spPr/>
      <dgm:t>
        <a:bodyPr/>
        <a:lstStyle/>
        <a:p>
          <a:endParaRPr lang="en-US"/>
        </a:p>
      </dgm:t>
    </dgm:pt>
    <dgm:pt modelId="{09BCF44D-8F2B-4334-B548-E972D8054C6D}">
      <dgm:prSet phldrT="[Text]"/>
      <dgm:spPr/>
      <dgm:t>
        <a:bodyPr/>
        <a:lstStyle/>
        <a:p>
          <a:r>
            <a:rPr lang="en-US" dirty="0"/>
            <a:t>Contacts</a:t>
          </a:r>
        </a:p>
      </dgm:t>
    </dgm:pt>
    <dgm:pt modelId="{4F444213-CC22-46A3-856B-8EF10BA6032E}" type="parTrans" cxnId="{D4528CB1-0D04-478F-8F68-C3E0A701ED04}">
      <dgm:prSet/>
      <dgm:spPr/>
      <dgm:t>
        <a:bodyPr/>
        <a:lstStyle/>
        <a:p>
          <a:endParaRPr lang="en-US"/>
        </a:p>
      </dgm:t>
    </dgm:pt>
    <dgm:pt modelId="{081F864A-2602-4706-9391-71CCD4FE4FEB}" type="sibTrans" cxnId="{D4528CB1-0D04-478F-8F68-C3E0A701ED04}">
      <dgm:prSet/>
      <dgm:spPr/>
      <dgm:t>
        <a:bodyPr/>
        <a:lstStyle/>
        <a:p>
          <a:endParaRPr lang="en-US"/>
        </a:p>
      </dgm:t>
    </dgm:pt>
    <dgm:pt modelId="{6F418DFA-D52E-4AA1-9667-C391513258D7}" type="asst">
      <dgm:prSet phldrT="[Text]"/>
      <dgm:spPr/>
      <dgm:t>
        <a:bodyPr/>
        <a:lstStyle/>
        <a:p>
          <a:r>
            <a:rPr lang="en-US" dirty="0"/>
            <a:t>Phones</a:t>
          </a:r>
        </a:p>
      </dgm:t>
    </dgm:pt>
    <dgm:pt modelId="{261E0E0E-967C-443F-9893-534E5AA6D60D}" type="parTrans" cxnId="{A508F675-4DE9-4905-98B3-C94B54A6053F}">
      <dgm:prSet>
        <dgm:style>
          <a:lnRef idx="0">
            <a:scrgbClr r="0" g="0" b="0"/>
          </a:lnRef>
          <a:fillRef idx="0">
            <a:scrgbClr r="0" g="0" b="0"/>
          </a:fillRef>
          <a:effectRef idx="0">
            <a:scrgbClr r="0" g="0" b="0"/>
          </a:effectRef>
          <a:fontRef idx="minor">
            <a:schemeClr val="tx1"/>
          </a:fontRef>
        </dgm:style>
      </dgm:prSet>
      <dgm:spPr>
        <a:ln w="38100" cap="flat" cmpd="sng" algn="ctr">
          <a:solidFill>
            <a:schemeClr val="accent1"/>
          </a:solidFill>
          <a:prstDash val="solid"/>
          <a:round/>
          <a:headEnd type="none" w="med" len="med"/>
          <a:tailEnd type="triangle" w="med" len="med"/>
        </a:ln>
      </dgm:spPr>
      <dgm:t>
        <a:bodyPr/>
        <a:lstStyle/>
        <a:p>
          <a:endParaRPr lang="en-US"/>
        </a:p>
      </dgm:t>
    </dgm:pt>
    <dgm:pt modelId="{FF08B666-F4FE-44C0-96C2-ED397A6EB744}" type="sibTrans" cxnId="{A508F675-4DE9-4905-98B3-C94B54A6053F}">
      <dgm:prSet/>
      <dgm:spPr/>
      <dgm:t>
        <a:bodyPr/>
        <a:lstStyle/>
        <a:p>
          <a:endParaRPr lang="en-US"/>
        </a:p>
      </dgm:t>
    </dgm:pt>
    <dgm:pt modelId="{DDACD232-59ED-4AB0-BB7C-520CEF6368A0}">
      <dgm:prSet phldrT="[Text]"/>
      <dgm:spPr/>
      <dgm:t>
        <a:bodyPr/>
        <a:lstStyle/>
        <a:p>
          <a:r>
            <a:rPr lang="en-US" dirty="0" err="1"/>
            <a:t>PhoneTypes</a:t>
          </a:r>
          <a:endParaRPr lang="en-US" dirty="0"/>
        </a:p>
      </dgm:t>
    </dgm:pt>
    <dgm:pt modelId="{35062BC0-ED5F-4A44-BB64-6A140E1F8AF9}" type="parTrans" cxnId="{32656347-C055-450E-A32A-7C4098BF76DB}">
      <dgm:prSet>
        <dgm:style>
          <a:lnRef idx="0">
            <a:scrgbClr r="0" g="0" b="0"/>
          </a:lnRef>
          <a:fillRef idx="0">
            <a:scrgbClr r="0" g="0" b="0"/>
          </a:fillRef>
          <a:effectRef idx="0">
            <a:scrgbClr r="0" g="0" b="0"/>
          </a:effectRef>
          <a:fontRef idx="minor">
            <a:schemeClr val="tx1"/>
          </a:fontRef>
        </dgm:style>
      </dgm:prSet>
      <dgm:spPr>
        <a:ln w="38100" cap="flat" cmpd="sng" algn="ctr">
          <a:solidFill>
            <a:schemeClr val="accent1"/>
          </a:solidFill>
          <a:prstDash val="solid"/>
          <a:round/>
          <a:headEnd type="none" w="med" len="med"/>
          <a:tailEnd type="triangle" w="med" len="med"/>
        </a:ln>
      </dgm:spPr>
      <dgm:t>
        <a:bodyPr/>
        <a:lstStyle/>
        <a:p>
          <a:endParaRPr lang="en-US"/>
        </a:p>
      </dgm:t>
    </dgm:pt>
    <dgm:pt modelId="{68331BDE-8F39-46DA-8158-DF21027FE45A}" type="sibTrans" cxnId="{32656347-C055-450E-A32A-7C4098BF76DB}">
      <dgm:prSet/>
      <dgm:spPr/>
      <dgm:t>
        <a:bodyPr/>
        <a:lstStyle/>
        <a:p>
          <a:endParaRPr lang="en-US"/>
        </a:p>
      </dgm:t>
    </dgm:pt>
    <dgm:pt modelId="{AD6F6992-1F2F-4C83-A3C6-CBD6C57A773C}">
      <dgm:prSet phldrT="[Text]"/>
      <dgm:spPr/>
      <dgm:t>
        <a:bodyPr/>
        <a:lstStyle/>
        <a:p>
          <a:r>
            <a:rPr lang="en-US" dirty="0" err="1"/>
            <a:t>AddressTypes</a:t>
          </a:r>
          <a:endParaRPr lang="en-US" dirty="0"/>
        </a:p>
      </dgm:t>
    </dgm:pt>
    <dgm:pt modelId="{0408A021-A5D0-454B-9D13-70E262CDAF53}" type="parTrans" cxnId="{E000DD7B-07C8-4193-A3D2-0E58BF8F8D0C}">
      <dgm:prSet>
        <dgm:style>
          <a:lnRef idx="0">
            <a:scrgbClr r="0" g="0" b="0"/>
          </a:lnRef>
          <a:fillRef idx="0">
            <a:scrgbClr r="0" g="0" b="0"/>
          </a:fillRef>
          <a:effectRef idx="0">
            <a:scrgbClr r="0" g="0" b="0"/>
          </a:effectRef>
          <a:fontRef idx="minor">
            <a:schemeClr val="tx1"/>
          </a:fontRef>
        </dgm:style>
      </dgm:prSet>
      <dgm:spPr>
        <a:ln w="38100" cap="flat" cmpd="sng" algn="ctr">
          <a:solidFill>
            <a:schemeClr val="accent1"/>
          </a:solidFill>
          <a:prstDash val="solid"/>
          <a:round/>
          <a:headEnd type="none" w="med" len="med"/>
          <a:tailEnd type="triangle" w="med" len="med"/>
        </a:ln>
      </dgm:spPr>
      <dgm:t>
        <a:bodyPr/>
        <a:lstStyle/>
        <a:p>
          <a:endParaRPr lang="en-US"/>
        </a:p>
      </dgm:t>
    </dgm:pt>
    <dgm:pt modelId="{98D53BCA-463B-4BCD-8122-4CE7D0772DFC}" type="sibTrans" cxnId="{E000DD7B-07C8-4193-A3D2-0E58BF8F8D0C}">
      <dgm:prSet/>
      <dgm:spPr/>
      <dgm:t>
        <a:bodyPr/>
        <a:lstStyle/>
        <a:p>
          <a:endParaRPr lang="en-US"/>
        </a:p>
      </dgm:t>
    </dgm:pt>
    <dgm:pt modelId="{A8EA340F-7DC7-4A26-833E-5F6B189052CB}">
      <dgm:prSet phldrT="[Text]"/>
      <dgm:spPr/>
      <dgm:t>
        <a:bodyPr/>
        <a:lstStyle/>
        <a:p>
          <a:r>
            <a:rPr lang="en-US" dirty="0"/>
            <a:t>Addresses</a:t>
          </a:r>
        </a:p>
      </dgm:t>
    </dgm:pt>
    <dgm:pt modelId="{22FCE1DA-4427-4496-845F-8CD334EB4B4F}" type="parTrans" cxnId="{E5D1952D-5985-4207-BF18-E3B5E2D5B783}">
      <dgm:prSet>
        <dgm:style>
          <a:lnRef idx="0">
            <a:scrgbClr r="0" g="0" b="0"/>
          </a:lnRef>
          <a:fillRef idx="0">
            <a:scrgbClr r="0" g="0" b="0"/>
          </a:fillRef>
          <a:effectRef idx="0">
            <a:scrgbClr r="0" g="0" b="0"/>
          </a:effectRef>
          <a:fontRef idx="minor">
            <a:schemeClr val="tx1"/>
          </a:fontRef>
        </dgm:style>
      </dgm:prSet>
      <dgm:spPr>
        <a:ln w="38100" cap="flat" cmpd="sng" algn="ctr">
          <a:solidFill>
            <a:schemeClr val="accent1"/>
          </a:solidFill>
          <a:prstDash val="solid"/>
          <a:round/>
          <a:headEnd type="none" w="med" len="med"/>
          <a:tailEnd type="triangle" w="med" len="med"/>
        </a:ln>
      </dgm:spPr>
      <dgm:t>
        <a:bodyPr/>
        <a:lstStyle/>
        <a:p>
          <a:endParaRPr lang="en-US"/>
        </a:p>
      </dgm:t>
    </dgm:pt>
    <dgm:pt modelId="{CC72E848-3600-432C-9E7F-F66A0B5C942B}" type="sibTrans" cxnId="{E5D1952D-5985-4207-BF18-E3B5E2D5B783}">
      <dgm:prSet/>
      <dgm:spPr/>
      <dgm:t>
        <a:bodyPr/>
        <a:lstStyle/>
        <a:p>
          <a:endParaRPr lang="en-US"/>
        </a:p>
      </dgm:t>
    </dgm:pt>
    <dgm:pt modelId="{51559F5E-665F-478B-B355-630844BDDBA7}" type="pres">
      <dgm:prSet presAssocID="{029CB80E-F861-4C1D-991E-A360DFF81F87}" presName="mainComposite" presStyleCnt="0">
        <dgm:presLayoutVars>
          <dgm:chPref val="1"/>
          <dgm:dir/>
          <dgm:animOne val="branch"/>
          <dgm:animLvl val="lvl"/>
          <dgm:resizeHandles val="exact"/>
        </dgm:presLayoutVars>
      </dgm:prSet>
      <dgm:spPr/>
    </dgm:pt>
    <dgm:pt modelId="{734EC11B-2DA7-4B36-88FB-F22C9E0D1C7D}" type="pres">
      <dgm:prSet presAssocID="{029CB80E-F861-4C1D-991E-A360DFF81F87}" presName="hierFlow" presStyleCnt="0"/>
      <dgm:spPr/>
    </dgm:pt>
    <dgm:pt modelId="{147A1194-0066-4616-A25F-C428B83595DD}" type="pres">
      <dgm:prSet presAssocID="{029CB80E-F861-4C1D-991E-A360DFF81F87}" presName="hierChild1" presStyleCnt="0">
        <dgm:presLayoutVars>
          <dgm:chPref val="1"/>
          <dgm:animOne val="branch"/>
          <dgm:animLvl val="lvl"/>
        </dgm:presLayoutVars>
      </dgm:prSet>
      <dgm:spPr/>
    </dgm:pt>
    <dgm:pt modelId="{C30500E7-D54D-4FF4-8725-5F1C46A922A2}" type="pres">
      <dgm:prSet presAssocID="{09BCF44D-8F2B-4334-B548-E972D8054C6D}" presName="Name14" presStyleCnt="0"/>
      <dgm:spPr/>
    </dgm:pt>
    <dgm:pt modelId="{439106B8-6080-4B8C-BA22-163F305AA3F2}" type="pres">
      <dgm:prSet presAssocID="{09BCF44D-8F2B-4334-B548-E972D8054C6D}" presName="level1Shape" presStyleLbl="node0" presStyleIdx="0" presStyleCnt="1">
        <dgm:presLayoutVars>
          <dgm:chPref val="3"/>
        </dgm:presLayoutVars>
      </dgm:prSet>
      <dgm:spPr/>
    </dgm:pt>
    <dgm:pt modelId="{048449D4-0DAD-4732-8B7F-0AA8C8648891}" type="pres">
      <dgm:prSet presAssocID="{09BCF44D-8F2B-4334-B548-E972D8054C6D}" presName="hierChild2" presStyleCnt="0"/>
      <dgm:spPr/>
    </dgm:pt>
    <dgm:pt modelId="{CDD67CB6-46E2-48E4-82BD-DBED088D99FE}" type="pres">
      <dgm:prSet presAssocID="{261E0E0E-967C-443F-9893-534E5AA6D60D}" presName="Name19" presStyleLbl="parChTrans1D2" presStyleIdx="0" presStyleCnt="2"/>
      <dgm:spPr/>
    </dgm:pt>
    <dgm:pt modelId="{124C4950-7CC4-4E37-AC18-2596E40AAF1F}" type="pres">
      <dgm:prSet presAssocID="{6F418DFA-D52E-4AA1-9667-C391513258D7}" presName="Name21" presStyleCnt="0"/>
      <dgm:spPr/>
    </dgm:pt>
    <dgm:pt modelId="{2E44EEDF-1240-4EB3-A43C-7A42C0FEEF5C}" type="pres">
      <dgm:prSet presAssocID="{6F418DFA-D52E-4AA1-9667-C391513258D7}" presName="level2Shape" presStyleLbl="asst1" presStyleIdx="0" presStyleCnt="1"/>
      <dgm:spPr/>
    </dgm:pt>
    <dgm:pt modelId="{9547403B-FCD6-4591-97A8-62C53AD5CB9D}" type="pres">
      <dgm:prSet presAssocID="{6F418DFA-D52E-4AA1-9667-C391513258D7}" presName="hierChild3" presStyleCnt="0"/>
      <dgm:spPr/>
    </dgm:pt>
    <dgm:pt modelId="{6F0A8DA7-BA14-4844-8890-8EA782D42AD2}" type="pres">
      <dgm:prSet presAssocID="{35062BC0-ED5F-4A44-BB64-6A140E1F8AF9}" presName="Name19" presStyleLbl="parChTrans1D3" presStyleIdx="0" presStyleCnt="2"/>
      <dgm:spPr/>
    </dgm:pt>
    <dgm:pt modelId="{F16CA5F3-8353-4697-AF73-E8768BCD5890}" type="pres">
      <dgm:prSet presAssocID="{DDACD232-59ED-4AB0-BB7C-520CEF6368A0}" presName="Name21" presStyleCnt="0"/>
      <dgm:spPr/>
    </dgm:pt>
    <dgm:pt modelId="{D4E26881-D1B2-4548-8810-E313A2AEC6CB}" type="pres">
      <dgm:prSet presAssocID="{DDACD232-59ED-4AB0-BB7C-520CEF6368A0}" presName="level2Shape" presStyleLbl="node3" presStyleIdx="0" presStyleCnt="2"/>
      <dgm:spPr/>
    </dgm:pt>
    <dgm:pt modelId="{2452082B-E5AD-497C-B016-888FB11AEF64}" type="pres">
      <dgm:prSet presAssocID="{DDACD232-59ED-4AB0-BB7C-520CEF6368A0}" presName="hierChild3" presStyleCnt="0"/>
      <dgm:spPr/>
    </dgm:pt>
    <dgm:pt modelId="{1699A1DC-330B-4996-86E9-FD83EF9A5B8B}" type="pres">
      <dgm:prSet presAssocID="{22FCE1DA-4427-4496-845F-8CD334EB4B4F}" presName="Name19" presStyleLbl="parChTrans1D2" presStyleIdx="1" presStyleCnt="2"/>
      <dgm:spPr/>
    </dgm:pt>
    <dgm:pt modelId="{CCDBEDB8-A7FF-49AC-844F-D6586AF1803B}" type="pres">
      <dgm:prSet presAssocID="{A8EA340F-7DC7-4A26-833E-5F6B189052CB}" presName="Name21" presStyleCnt="0"/>
      <dgm:spPr/>
    </dgm:pt>
    <dgm:pt modelId="{557B2975-AEF9-4B76-9389-AF318BC4E867}" type="pres">
      <dgm:prSet presAssocID="{A8EA340F-7DC7-4A26-833E-5F6B189052CB}" presName="level2Shape" presStyleLbl="node2" presStyleIdx="0" presStyleCnt="1"/>
      <dgm:spPr/>
    </dgm:pt>
    <dgm:pt modelId="{EE5285D4-F9D0-4BE0-87BB-3D955B67A34A}" type="pres">
      <dgm:prSet presAssocID="{A8EA340F-7DC7-4A26-833E-5F6B189052CB}" presName="hierChild3" presStyleCnt="0"/>
      <dgm:spPr/>
    </dgm:pt>
    <dgm:pt modelId="{EBF8A94D-8394-4F73-880B-92B3D02FBBC2}" type="pres">
      <dgm:prSet presAssocID="{0408A021-A5D0-454B-9D13-70E262CDAF53}" presName="Name19" presStyleLbl="parChTrans1D3" presStyleIdx="1" presStyleCnt="2"/>
      <dgm:spPr/>
    </dgm:pt>
    <dgm:pt modelId="{6C98F340-2825-4FD2-834E-FE23AD77A329}" type="pres">
      <dgm:prSet presAssocID="{AD6F6992-1F2F-4C83-A3C6-CBD6C57A773C}" presName="Name21" presStyleCnt="0"/>
      <dgm:spPr/>
    </dgm:pt>
    <dgm:pt modelId="{3D412E05-BCD5-48CD-BB08-8713BF74242C}" type="pres">
      <dgm:prSet presAssocID="{AD6F6992-1F2F-4C83-A3C6-CBD6C57A773C}" presName="level2Shape" presStyleLbl="node3" presStyleIdx="1" presStyleCnt="2"/>
      <dgm:spPr/>
    </dgm:pt>
    <dgm:pt modelId="{8A4228D5-CCE9-42CB-9FC6-2518E3D0A8EB}" type="pres">
      <dgm:prSet presAssocID="{AD6F6992-1F2F-4C83-A3C6-CBD6C57A773C}" presName="hierChild3" presStyleCnt="0"/>
      <dgm:spPr/>
    </dgm:pt>
    <dgm:pt modelId="{1B4FEDE4-D0B9-45E2-985F-967F36DEB87C}" type="pres">
      <dgm:prSet presAssocID="{029CB80E-F861-4C1D-991E-A360DFF81F87}" presName="bgShapesFlow" presStyleCnt="0"/>
      <dgm:spPr/>
    </dgm:pt>
  </dgm:ptLst>
  <dgm:cxnLst>
    <dgm:cxn modelId="{8B47B600-DBB1-434F-A714-1669630B9BAC}" type="presOf" srcId="{AD6F6992-1F2F-4C83-A3C6-CBD6C57A773C}" destId="{3D412E05-BCD5-48CD-BB08-8713BF74242C}" srcOrd="0" destOrd="0" presId="urn:microsoft.com/office/officeart/2005/8/layout/hierarchy6"/>
    <dgm:cxn modelId="{2B67D317-A205-4F93-8C23-AE18DF12FA61}" type="presOf" srcId="{DDACD232-59ED-4AB0-BB7C-520CEF6368A0}" destId="{D4E26881-D1B2-4548-8810-E313A2AEC6CB}" srcOrd="0" destOrd="0" presId="urn:microsoft.com/office/officeart/2005/8/layout/hierarchy6"/>
    <dgm:cxn modelId="{4D24EE1F-740B-411F-81E2-E3C7B457A6B4}" type="presOf" srcId="{6F418DFA-D52E-4AA1-9667-C391513258D7}" destId="{2E44EEDF-1240-4EB3-A43C-7A42C0FEEF5C}" srcOrd="0" destOrd="0" presId="urn:microsoft.com/office/officeart/2005/8/layout/hierarchy6"/>
    <dgm:cxn modelId="{E5D1952D-5985-4207-BF18-E3B5E2D5B783}" srcId="{09BCF44D-8F2B-4334-B548-E972D8054C6D}" destId="{A8EA340F-7DC7-4A26-833E-5F6B189052CB}" srcOrd="1" destOrd="0" parTransId="{22FCE1DA-4427-4496-845F-8CD334EB4B4F}" sibTransId="{CC72E848-3600-432C-9E7F-F66A0B5C942B}"/>
    <dgm:cxn modelId="{32656347-C055-450E-A32A-7C4098BF76DB}" srcId="{6F418DFA-D52E-4AA1-9667-C391513258D7}" destId="{DDACD232-59ED-4AB0-BB7C-520CEF6368A0}" srcOrd="0" destOrd="0" parTransId="{35062BC0-ED5F-4A44-BB64-6A140E1F8AF9}" sibTransId="{68331BDE-8F39-46DA-8158-DF21027FE45A}"/>
    <dgm:cxn modelId="{A508F675-4DE9-4905-98B3-C94B54A6053F}" srcId="{09BCF44D-8F2B-4334-B548-E972D8054C6D}" destId="{6F418DFA-D52E-4AA1-9667-C391513258D7}" srcOrd="0" destOrd="0" parTransId="{261E0E0E-967C-443F-9893-534E5AA6D60D}" sibTransId="{FF08B666-F4FE-44C0-96C2-ED397A6EB744}"/>
    <dgm:cxn modelId="{E000DD7B-07C8-4193-A3D2-0E58BF8F8D0C}" srcId="{A8EA340F-7DC7-4A26-833E-5F6B189052CB}" destId="{AD6F6992-1F2F-4C83-A3C6-CBD6C57A773C}" srcOrd="0" destOrd="0" parTransId="{0408A021-A5D0-454B-9D13-70E262CDAF53}" sibTransId="{98D53BCA-463B-4BCD-8122-4CE7D0772DFC}"/>
    <dgm:cxn modelId="{4F499894-8A6E-4F44-90D2-B61405F46DF7}" type="presOf" srcId="{0408A021-A5D0-454B-9D13-70E262CDAF53}" destId="{EBF8A94D-8394-4F73-880B-92B3D02FBBC2}" srcOrd="0" destOrd="0" presId="urn:microsoft.com/office/officeart/2005/8/layout/hierarchy6"/>
    <dgm:cxn modelId="{EC968495-E6E3-44D7-8373-5305C7889120}" type="presOf" srcId="{09BCF44D-8F2B-4334-B548-E972D8054C6D}" destId="{439106B8-6080-4B8C-BA22-163F305AA3F2}" srcOrd="0" destOrd="0" presId="urn:microsoft.com/office/officeart/2005/8/layout/hierarchy6"/>
    <dgm:cxn modelId="{C42B9397-FA90-4E02-A156-5CAD8E6E54CE}" type="presOf" srcId="{35062BC0-ED5F-4A44-BB64-6A140E1F8AF9}" destId="{6F0A8DA7-BA14-4844-8890-8EA782D42AD2}" srcOrd="0" destOrd="0" presId="urn:microsoft.com/office/officeart/2005/8/layout/hierarchy6"/>
    <dgm:cxn modelId="{A0511BA1-7615-4139-A52C-C6A5E0F98E33}" type="presOf" srcId="{22FCE1DA-4427-4496-845F-8CD334EB4B4F}" destId="{1699A1DC-330B-4996-86E9-FD83EF9A5B8B}" srcOrd="0" destOrd="0" presId="urn:microsoft.com/office/officeart/2005/8/layout/hierarchy6"/>
    <dgm:cxn modelId="{D4528CB1-0D04-478F-8F68-C3E0A701ED04}" srcId="{029CB80E-F861-4C1D-991E-A360DFF81F87}" destId="{09BCF44D-8F2B-4334-B548-E972D8054C6D}" srcOrd="0" destOrd="0" parTransId="{4F444213-CC22-46A3-856B-8EF10BA6032E}" sibTransId="{081F864A-2602-4706-9391-71CCD4FE4FEB}"/>
    <dgm:cxn modelId="{198C2ADD-4C49-472A-BBAE-B2DC575DA223}" type="presOf" srcId="{A8EA340F-7DC7-4A26-833E-5F6B189052CB}" destId="{557B2975-AEF9-4B76-9389-AF318BC4E867}" srcOrd="0" destOrd="0" presId="urn:microsoft.com/office/officeart/2005/8/layout/hierarchy6"/>
    <dgm:cxn modelId="{F490C0E4-534D-4294-893B-EF6F9C468EF7}" type="presOf" srcId="{261E0E0E-967C-443F-9893-534E5AA6D60D}" destId="{CDD67CB6-46E2-48E4-82BD-DBED088D99FE}" srcOrd="0" destOrd="0" presId="urn:microsoft.com/office/officeart/2005/8/layout/hierarchy6"/>
    <dgm:cxn modelId="{190395F9-598E-4C12-826A-6277B1FA9C77}" type="presOf" srcId="{029CB80E-F861-4C1D-991E-A360DFF81F87}" destId="{51559F5E-665F-478B-B355-630844BDDBA7}" srcOrd="0" destOrd="0" presId="urn:microsoft.com/office/officeart/2005/8/layout/hierarchy6"/>
    <dgm:cxn modelId="{8267FFFE-67CF-4C3E-B62E-9C45D5130052}" type="presParOf" srcId="{51559F5E-665F-478B-B355-630844BDDBA7}" destId="{734EC11B-2DA7-4B36-88FB-F22C9E0D1C7D}" srcOrd="0" destOrd="0" presId="urn:microsoft.com/office/officeart/2005/8/layout/hierarchy6"/>
    <dgm:cxn modelId="{12B024DD-F861-463C-B43E-5A8C63FC23ED}" type="presParOf" srcId="{734EC11B-2DA7-4B36-88FB-F22C9E0D1C7D}" destId="{147A1194-0066-4616-A25F-C428B83595DD}" srcOrd="0" destOrd="0" presId="urn:microsoft.com/office/officeart/2005/8/layout/hierarchy6"/>
    <dgm:cxn modelId="{2121DC19-07E6-4DF2-976C-16B8C3CEE4CF}" type="presParOf" srcId="{147A1194-0066-4616-A25F-C428B83595DD}" destId="{C30500E7-D54D-4FF4-8725-5F1C46A922A2}" srcOrd="0" destOrd="0" presId="urn:microsoft.com/office/officeart/2005/8/layout/hierarchy6"/>
    <dgm:cxn modelId="{E8F0051D-B8F7-4E8E-9A61-EC6DF42ED1D0}" type="presParOf" srcId="{C30500E7-D54D-4FF4-8725-5F1C46A922A2}" destId="{439106B8-6080-4B8C-BA22-163F305AA3F2}" srcOrd="0" destOrd="0" presId="urn:microsoft.com/office/officeart/2005/8/layout/hierarchy6"/>
    <dgm:cxn modelId="{6361D198-DB8F-4F7E-B2B6-4B64234ABB27}" type="presParOf" srcId="{C30500E7-D54D-4FF4-8725-5F1C46A922A2}" destId="{048449D4-0DAD-4732-8B7F-0AA8C8648891}" srcOrd="1" destOrd="0" presId="urn:microsoft.com/office/officeart/2005/8/layout/hierarchy6"/>
    <dgm:cxn modelId="{ACB16F40-1CA2-4F90-BDB5-52E2DE758F42}" type="presParOf" srcId="{048449D4-0DAD-4732-8B7F-0AA8C8648891}" destId="{CDD67CB6-46E2-48E4-82BD-DBED088D99FE}" srcOrd="0" destOrd="0" presId="urn:microsoft.com/office/officeart/2005/8/layout/hierarchy6"/>
    <dgm:cxn modelId="{B95749EA-F92A-4037-A859-876869A66886}" type="presParOf" srcId="{048449D4-0DAD-4732-8B7F-0AA8C8648891}" destId="{124C4950-7CC4-4E37-AC18-2596E40AAF1F}" srcOrd="1" destOrd="0" presId="urn:microsoft.com/office/officeart/2005/8/layout/hierarchy6"/>
    <dgm:cxn modelId="{A878A1F3-A41D-4068-994B-C34DD8C236E5}" type="presParOf" srcId="{124C4950-7CC4-4E37-AC18-2596E40AAF1F}" destId="{2E44EEDF-1240-4EB3-A43C-7A42C0FEEF5C}" srcOrd="0" destOrd="0" presId="urn:microsoft.com/office/officeart/2005/8/layout/hierarchy6"/>
    <dgm:cxn modelId="{55F4FCA8-6EDD-48E0-BA4B-B3B3CC44D1A8}" type="presParOf" srcId="{124C4950-7CC4-4E37-AC18-2596E40AAF1F}" destId="{9547403B-FCD6-4591-97A8-62C53AD5CB9D}" srcOrd="1" destOrd="0" presId="urn:microsoft.com/office/officeart/2005/8/layout/hierarchy6"/>
    <dgm:cxn modelId="{087BC432-CE2A-4AE8-89E7-CA2665D5D463}" type="presParOf" srcId="{9547403B-FCD6-4591-97A8-62C53AD5CB9D}" destId="{6F0A8DA7-BA14-4844-8890-8EA782D42AD2}" srcOrd="0" destOrd="0" presId="urn:microsoft.com/office/officeart/2005/8/layout/hierarchy6"/>
    <dgm:cxn modelId="{1B1EC22B-0C37-4FB0-B3F4-19BBB6503CEB}" type="presParOf" srcId="{9547403B-FCD6-4591-97A8-62C53AD5CB9D}" destId="{F16CA5F3-8353-4697-AF73-E8768BCD5890}" srcOrd="1" destOrd="0" presId="urn:microsoft.com/office/officeart/2005/8/layout/hierarchy6"/>
    <dgm:cxn modelId="{3749EF42-06C4-4588-B64C-BC5E7647FEB5}" type="presParOf" srcId="{F16CA5F3-8353-4697-AF73-E8768BCD5890}" destId="{D4E26881-D1B2-4548-8810-E313A2AEC6CB}" srcOrd="0" destOrd="0" presId="urn:microsoft.com/office/officeart/2005/8/layout/hierarchy6"/>
    <dgm:cxn modelId="{EEBF6CCA-CE18-4325-AE8B-E310166F9EDB}" type="presParOf" srcId="{F16CA5F3-8353-4697-AF73-E8768BCD5890}" destId="{2452082B-E5AD-497C-B016-888FB11AEF64}" srcOrd="1" destOrd="0" presId="urn:microsoft.com/office/officeart/2005/8/layout/hierarchy6"/>
    <dgm:cxn modelId="{466A7000-30A0-451B-A0CF-FA45A8B539AA}" type="presParOf" srcId="{048449D4-0DAD-4732-8B7F-0AA8C8648891}" destId="{1699A1DC-330B-4996-86E9-FD83EF9A5B8B}" srcOrd="2" destOrd="0" presId="urn:microsoft.com/office/officeart/2005/8/layout/hierarchy6"/>
    <dgm:cxn modelId="{2BCDA891-F27C-4EA4-9B76-BE079F204F5C}" type="presParOf" srcId="{048449D4-0DAD-4732-8B7F-0AA8C8648891}" destId="{CCDBEDB8-A7FF-49AC-844F-D6586AF1803B}" srcOrd="3" destOrd="0" presId="urn:microsoft.com/office/officeart/2005/8/layout/hierarchy6"/>
    <dgm:cxn modelId="{44FC7289-F3BC-493B-9077-3618C234A2E1}" type="presParOf" srcId="{CCDBEDB8-A7FF-49AC-844F-D6586AF1803B}" destId="{557B2975-AEF9-4B76-9389-AF318BC4E867}" srcOrd="0" destOrd="0" presId="urn:microsoft.com/office/officeart/2005/8/layout/hierarchy6"/>
    <dgm:cxn modelId="{8193E414-2AAB-4615-80FF-44E0668665C5}" type="presParOf" srcId="{CCDBEDB8-A7FF-49AC-844F-D6586AF1803B}" destId="{EE5285D4-F9D0-4BE0-87BB-3D955B67A34A}" srcOrd="1" destOrd="0" presId="urn:microsoft.com/office/officeart/2005/8/layout/hierarchy6"/>
    <dgm:cxn modelId="{51F78B5C-3967-4B24-8928-23C699394A62}" type="presParOf" srcId="{EE5285D4-F9D0-4BE0-87BB-3D955B67A34A}" destId="{EBF8A94D-8394-4F73-880B-92B3D02FBBC2}" srcOrd="0" destOrd="0" presId="urn:microsoft.com/office/officeart/2005/8/layout/hierarchy6"/>
    <dgm:cxn modelId="{C3E6D108-90B8-4D85-A5E8-031BCBCFC21F}" type="presParOf" srcId="{EE5285D4-F9D0-4BE0-87BB-3D955B67A34A}" destId="{6C98F340-2825-4FD2-834E-FE23AD77A329}" srcOrd="1" destOrd="0" presId="urn:microsoft.com/office/officeart/2005/8/layout/hierarchy6"/>
    <dgm:cxn modelId="{AA4E6BE6-1E52-4BF8-BDEB-9CBCEE5B190D}" type="presParOf" srcId="{6C98F340-2825-4FD2-834E-FE23AD77A329}" destId="{3D412E05-BCD5-48CD-BB08-8713BF74242C}" srcOrd="0" destOrd="0" presId="urn:microsoft.com/office/officeart/2005/8/layout/hierarchy6"/>
    <dgm:cxn modelId="{4804B951-8DB3-45E9-9B13-D25F5190F368}" type="presParOf" srcId="{6C98F340-2825-4FD2-834E-FE23AD77A329}" destId="{8A4228D5-CCE9-42CB-9FC6-2518E3D0A8EB}" srcOrd="1" destOrd="0" presId="urn:microsoft.com/office/officeart/2005/8/layout/hierarchy6"/>
    <dgm:cxn modelId="{FE43501A-353F-4B3B-A855-0EAD9EB65DCD}" type="presParOf" srcId="{51559F5E-665F-478B-B355-630844BDDBA7}" destId="{1B4FEDE4-D0B9-45E2-985F-967F36DEB87C}"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7774BC0-BDC0-4135-8566-7362B5D0DA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6778086-5648-4108-8AC2-42726A62B2ED}">
      <dgm:prSet phldrT="[Text]"/>
      <dgm:spPr/>
      <dgm:t>
        <a:bodyPr/>
        <a:lstStyle/>
        <a:p>
          <a:r>
            <a:rPr lang="en-US" dirty="0"/>
            <a:t>https://jjg.me/mscc-workshop</a:t>
          </a:r>
        </a:p>
      </dgm:t>
    </dgm:pt>
    <dgm:pt modelId="{436379C9-B566-420B-A974-BB4BD66B68D7}" type="parTrans" cxnId="{B218AD48-61D2-4C5A-ADE8-F487DFA566AD}">
      <dgm:prSet/>
      <dgm:spPr/>
      <dgm:t>
        <a:bodyPr/>
        <a:lstStyle/>
        <a:p>
          <a:endParaRPr lang="en-US"/>
        </a:p>
      </dgm:t>
    </dgm:pt>
    <dgm:pt modelId="{45D2659F-2992-410C-BBFB-99BEA239E0EF}" type="sibTrans" cxnId="{B218AD48-61D2-4C5A-ADE8-F487DFA566AD}">
      <dgm:prSet/>
      <dgm:spPr/>
      <dgm:t>
        <a:bodyPr/>
        <a:lstStyle/>
        <a:p>
          <a:endParaRPr lang="en-US"/>
        </a:p>
      </dgm:t>
    </dgm:pt>
    <dgm:pt modelId="{9367E3F5-3F7B-4FEA-BC07-04EDC2BC72FF}">
      <dgm:prSet phldrT="[Text]"/>
      <dgm:spPr/>
      <dgm:t>
        <a:bodyPr/>
        <a:lstStyle/>
        <a:p>
          <a:r>
            <a:rPr lang="en-US"/>
            <a:t>https://jjg.me/mscc-workshop-instructions</a:t>
          </a:r>
          <a:endParaRPr lang="en-US" dirty="0"/>
        </a:p>
      </dgm:t>
    </dgm:pt>
    <dgm:pt modelId="{33210F15-149D-4405-AC67-7A064C62FF44}" type="parTrans" cxnId="{A10FE243-E4A2-4FA4-B52C-0D9C01B6EFE0}">
      <dgm:prSet/>
      <dgm:spPr/>
      <dgm:t>
        <a:bodyPr/>
        <a:lstStyle/>
        <a:p>
          <a:endParaRPr lang="en-US"/>
        </a:p>
      </dgm:t>
    </dgm:pt>
    <dgm:pt modelId="{111A348C-CEEB-4DD9-94CE-3DD8BE5E23EE}" type="sibTrans" cxnId="{A10FE243-E4A2-4FA4-B52C-0D9C01B6EFE0}">
      <dgm:prSet/>
      <dgm:spPr/>
      <dgm:t>
        <a:bodyPr/>
        <a:lstStyle/>
        <a:p>
          <a:endParaRPr lang="en-US"/>
        </a:p>
      </dgm:t>
    </dgm:pt>
    <dgm:pt modelId="{DC815CD2-9467-4F0D-99CA-52B930742FAA}" type="pres">
      <dgm:prSet presAssocID="{37774BC0-BDC0-4135-8566-7362B5D0DAB5}" presName="linear" presStyleCnt="0">
        <dgm:presLayoutVars>
          <dgm:animLvl val="lvl"/>
          <dgm:resizeHandles val="exact"/>
        </dgm:presLayoutVars>
      </dgm:prSet>
      <dgm:spPr/>
    </dgm:pt>
    <dgm:pt modelId="{7166F359-A0BF-409A-8FB3-F08F42E4F7A2}" type="pres">
      <dgm:prSet presAssocID="{B6778086-5648-4108-8AC2-42726A62B2ED}" presName="parentText" presStyleLbl="node1" presStyleIdx="0" presStyleCnt="2">
        <dgm:presLayoutVars>
          <dgm:chMax val="0"/>
          <dgm:bulletEnabled val="1"/>
        </dgm:presLayoutVars>
      </dgm:prSet>
      <dgm:spPr/>
    </dgm:pt>
    <dgm:pt modelId="{8B423B23-BA0A-4669-94F2-45E5D3035B0C}" type="pres">
      <dgm:prSet presAssocID="{45D2659F-2992-410C-BBFB-99BEA239E0EF}" presName="spacer" presStyleCnt="0"/>
      <dgm:spPr/>
    </dgm:pt>
    <dgm:pt modelId="{6D699309-6580-4B80-9AB8-A054F91FD165}" type="pres">
      <dgm:prSet presAssocID="{9367E3F5-3F7B-4FEA-BC07-04EDC2BC72FF}" presName="parentText" presStyleLbl="node1" presStyleIdx="1" presStyleCnt="2">
        <dgm:presLayoutVars>
          <dgm:chMax val="0"/>
          <dgm:bulletEnabled val="1"/>
        </dgm:presLayoutVars>
      </dgm:prSet>
      <dgm:spPr/>
    </dgm:pt>
  </dgm:ptLst>
  <dgm:cxnLst>
    <dgm:cxn modelId="{A10FE243-E4A2-4FA4-B52C-0D9C01B6EFE0}" srcId="{37774BC0-BDC0-4135-8566-7362B5D0DAB5}" destId="{9367E3F5-3F7B-4FEA-BC07-04EDC2BC72FF}" srcOrd="1" destOrd="0" parTransId="{33210F15-149D-4405-AC67-7A064C62FF44}" sibTransId="{111A348C-CEEB-4DD9-94CE-3DD8BE5E23EE}"/>
    <dgm:cxn modelId="{B218AD48-61D2-4C5A-ADE8-F487DFA566AD}" srcId="{37774BC0-BDC0-4135-8566-7362B5D0DAB5}" destId="{B6778086-5648-4108-8AC2-42726A62B2ED}" srcOrd="0" destOrd="0" parTransId="{436379C9-B566-420B-A974-BB4BD66B68D7}" sibTransId="{45D2659F-2992-410C-BBFB-99BEA239E0EF}"/>
    <dgm:cxn modelId="{272534A2-6D1A-4065-A392-FAB021257C2E}" type="presOf" srcId="{37774BC0-BDC0-4135-8566-7362B5D0DAB5}" destId="{DC815CD2-9467-4F0D-99CA-52B930742FAA}" srcOrd="0" destOrd="0" presId="urn:microsoft.com/office/officeart/2005/8/layout/vList2"/>
    <dgm:cxn modelId="{35664CB4-23DF-42CB-95F3-79E0CC91F7F2}" type="presOf" srcId="{B6778086-5648-4108-8AC2-42726A62B2ED}" destId="{7166F359-A0BF-409A-8FB3-F08F42E4F7A2}" srcOrd="0" destOrd="0" presId="urn:microsoft.com/office/officeart/2005/8/layout/vList2"/>
    <dgm:cxn modelId="{1FE7EBD4-F86E-4FE2-A0C7-EDEA8C3B0A9E}" type="presOf" srcId="{9367E3F5-3F7B-4FEA-BC07-04EDC2BC72FF}" destId="{6D699309-6580-4B80-9AB8-A054F91FD165}" srcOrd="0" destOrd="0" presId="urn:microsoft.com/office/officeart/2005/8/layout/vList2"/>
    <dgm:cxn modelId="{7FC332B6-DC11-4FB2-9BAB-EDBA8F147596}" type="presParOf" srcId="{DC815CD2-9467-4F0D-99CA-52B930742FAA}" destId="{7166F359-A0BF-409A-8FB3-F08F42E4F7A2}" srcOrd="0" destOrd="0" presId="urn:microsoft.com/office/officeart/2005/8/layout/vList2"/>
    <dgm:cxn modelId="{1A753E67-54DC-4DE6-9818-34460AD1D7B0}" type="presParOf" srcId="{DC815CD2-9467-4F0D-99CA-52B930742FAA}" destId="{8B423B23-BA0A-4669-94F2-45E5D3035B0C}" srcOrd="1" destOrd="0" presId="urn:microsoft.com/office/officeart/2005/8/layout/vList2"/>
    <dgm:cxn modelId="{A2C39D19-AA79-4E4B-9B54-BAC5889D9C43}" type="presParOf" srcId="{DC815CD2-9467-4F0D-99CA-52B930742FAA}" destId="{6D699309-6580-4B80-9AB8-A054F91FD16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40FC4FFE-8987-4A26-B7F4-8A516F18ADAE}">
      <dgm:prSet custT="1"/>
      <dgm:spPr/>
      <dgm:t>
        <a:bodyPr/>
        <a:lstStyle/>
        <a:p>
          <a:pPr>
            <a:lnSpc>
              <a:spcPct val="100000"/>
            </a:lnSpc>
            <a:defRPr cap="all"/>
          </a:pPr>
          <a:r>
            <a:rPr lang="en-US" sz="1800" dirty="0"/>
            <a:t>@jguadagno</a:t>
          </a:r>
        </a:p>
      </dgm:t>
    </dgm:pt>
    <dgm:pt modelId="{CAD7EF86-FB23-41F6-BF42-040B36DEFDB1}" type="parTrans" cxnId="{C7AD8469-3C68-4AF9-AB82-79B0043AA120}">
      <dgm:prSet/>
      <dgm:spPr/>
      <dgm:t>
        <a:bodyPr/>
        <a:lstStyle/>
        <a:p>
          <a:endParaRPr lang="en-US" sz="1800"/>
        </a:p>
      </dgm:t>
    </dgm:pt>
    <dgm:pt modelId="{5B62599A-5C9B-48E7-896E-EA782AC60C8B}" type="sibTrans" cxnId="{C7AD8469-3C68-4AF9-AB82-79B0043AA120}">
      <dgm:prSet/>
      <dgm:spPr/>
      <dgm:t>
        <a:bodyPr/>
        <a:lstStyle/>
        <a:p>
          <a:endParaRPr lang="en-US" sz="1800"/>
        </a:p>
      </dgm:t>
    </dgm:pt>
    <dgm:pt modelId="{49225C73-1633-42F1-AB3B-7CB183E5F8B8}">
      <dgm:prSet custT="1"/>
      <dgm:spPr/>
      <dgm:t>
        <a:bodyPr/>
        <a:lstStyle/>
        <a:p>
          <a:pPr>
            <a:lnSpc>
              <a:spcPct val="100000"/>
            </a:lnSpc>
            <a:defRPr cap="all"/>
          </a:pPr>
          <a:r>
            <a:rPr lang="en-US" sz="1800" dirty="0" err="1"/>
            <a:t>JosephGuadagnoNet</a:t>
          </a:r>
          <a:endParaRPr lang="en-US" sz="1800" dirty="0"/>
        </a:p>
      </dgm:t>
    </dgm:pt>
    <dgm:pt modelId="{1A0E2090-1D4F-438A-8766-B6030CE01ADD}" type="parTrans" cxnId="{A9154303-8225-4248-91DC-1B0156A35F07}">
      <dgm:prSet/>
      <dgm:spPr/>
      <dgm:t>
        <a:bodyPr/>
        <a:lstStyle/>
        <a:p>
          <a:endParaRPr lang="en-US" sz="1800"/>
        </a:p>
      </dgm:t>
    </dgm:pt>
    <dgm:pt modelId="{9646853A-8964-4519-A5B1-0B7D18B2983D}" type="sibTrans" cxnId="{A9154303-8225-4248-91DC-1B0156A35F07}">
      <dgm:prSet/>
      <dgm:spPr/>
      <dgm:t>
        <a:bodyPr/>
        <a:lstStyle/>
        <a:p>
          <a:endParaRPr lang="en-US" sz="1800"/>
        </a:p>
      </dgm:t>
    </dgm:pt>
    <dgm:pt modelId="{1C383F32-22E8-4F62-A3E0-BDC3D5F48992}">
      <dgm:prSet custT="1"/>
      <dgm:spPr/>
      <dgm:t>
        <a:bodyPr/>
        <a:lstStyle/>
        <a:p>
          <a:pPr>
            <a:lnSpc>
              <a:spcPct val="100000"/>
            </a:lnSpc>
            <a:defRPr cap="all"/>
          </a:pPr>
          <a:r>
            <a:rPr lang="en-US" sz="1800" dirty="0" err="1"/>
            <a:t>JosephGuadagno</a:t>
          </a:r>
          <a:endParaRPr lang="en-US" sz="1800" dirty="0"/>
        </a:p>
      </dgm:t>
    </dgm:pt>
    <dgm:pt modelId="{A7920A2F-3244-4159-AF04-6A1D38B7B317}" type="parTrans" cxnId="{C4CCE57E-E871-46D6-BAD5-880252C95D22}">
      <dgm:prSet/>
      <dgm:spPr/>
      <dgm:t>
        <a:bodyPr/>
        <a:lstStyle/>
        <a:p>
          <a:endParaRPr lang="en-US" sz="1800"/>
        </a:p>
      </dgm:t>
    </dgm:pt>
    <dgm:pt modelId="{8500F72A-2C6D-4FDF-9C1D-CA691380EB0B}" type="sibTrans" cxnId="{C4CCE57E-E871-46D6-BAD5-880252C95D22}">
      <dgm:prSet/>
      <dgm:spPr/>
      <dgm:t>
        <a:bodyPr/>
        <a:lstStyle/>
        <a:p>
          <a:endParaRPr lang="en-US" sz="1800"/>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Lst>
          </a:blip>
          <a:srcRect/>
          <a:stretch>
            <a:fillRect/>
          </a:stretch>
        </a:blipFill>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custScaleX="135467">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a:ext>
            </a:extLst>
          </a:blip>
          <a:srcRect/>
          <a:stretch>
            <a:fillRect/>
          </a:stretch>
        </a:blipFill>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custScaleX="135467">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a:ext>
            </a:extLst>
          </a:blip>
          <a:srcRect/>
          <a:stretch>
            <a:fillRect/>
          </a:stretch>
        </a:blipFill>
      </dgm:spPr>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custScaleX="135467">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40FC4FFE-8987-4A26-B7F4-8A516F18ADAE}">
      <dgm:prSet custT="1"/>
      <dgm:spPr/>
      <dgm:t>
        <a:bodyPr/>
        <a:lstStyle/>
        <a:p>
          <a:pPr>
            <a:lnSpc>
              <a:spcPct val="100000"/>
            </a:lnSpc>
            <a:defRPr cap="all"/>
          </a:pPr>
          <a:r>
            <a:rPr lang="en-US" sz="1800" dirty="0"/>
            <a:t>Jjg.me/</a:t>
          </a:r>
          <a:r>
            <a:rPr lang="en-US" sz="1800" dirty="0" err="1"/>
            <a:t>aboutjjg</a:t>
          </a:r>
          <a:endParaRPr lang="en-US" sz="1800" dirty="0"/>
        </a:p>
      </dgm:t>
    </dgm:pt>
    <dgm:pt modelId="{CAD7EF86-FB23-41F6-BF42-040B36DEFDB1}" type="parTrans" cxnId="{C7AD8469-3C68-4AF9-AB82-79B0043AA120}">
      <dgm:prSet/>
      <dgm:spPr/>
      <dgm:t>
        <a:bodyPr/>
        <a:lstStyle/>
        <a:p>
          <a:endParaRPr lang="en-US" sz="1800"/>
        </a:p>
      </dgm:t>
    </dgm:pt>
    <dgm:pt modelId="{5B62599A-5C9B-48E7-896E-EA782AC60C8B}" type="sibTrans" cxnId="{C7AD8469-3C68-4AF9-AB82-79B0043AA120}">
      <dgm:prSet/>
      <dgm:spPr/>
      <dgm:t>
        <a:bodyPr/>
        <a:lstStyle/>
        <a:p>
          <a:endParaRPr lang="en-US" sz="1800"/>
        </a:p>
      </dgm:t>
    </dgm:pt>
    <dgm:pt modelId="{49225C73-1633-42F1-AB3B-7CB183E5F8B8}">
      <dgm:prSet custT="1"/>
      <dgm:spPr/>
      <dgm:t>
        <a:bodyPr/>
        <a:lstStyle/>
        <a:p>
          <a:pPr>
            <a:lnSpc>
              <a:spcPct val="100000"/>
            </a:lnSpc>
            <a:defRPr cap="all"/>
          </a:pPr>
          <a:r>
            <a:rPr lang="en-US" sz="1800" dirty="0"/>
            <a:t>Jjg.me/</a:t>
          </a:r>
          <a:r>
            <a:rPr lang="en-US" sz="1800" dirty="0" err="1"/>
            <a:t>github</a:t>
          </a:r>
          <a:endParaRPr lang="en-US" sz="1800" dirty="0"/>
        </a:p>
      </dgm:t>
    </dgm:pt>
    <dgm:pt modelId="{1A0E2090-1D4F-438A-8766-B6030CE01ADD}" type="parTrans" cxnId="{A9154303-8225-4248-91DC-1B0156A35F07}">
      <dgm:prSet/>
      <dgm:spPr/>
      <dgm:t>
        <a:bodyPr/>
        <a:lstStyle/>
        <a:p>
          <a:endParaRPr lang="en-US" sz="1800"/>
        </a:p>
      </dgm:t>
    </dgm:pt>
    <dgm:pt modelId="{9646853A-8964-4519-A5B1-0B7D18B2983D}" type="sibTrans" cxnId="{A9154303-8225-4248-91DC-1B0156A35F07}">
      <dgm:prSet/>
      <dgm:spPr/>
      <dgm:t>
        <a:bodyPr/>
        <a:lstStyle/>
        <a:p>
          <a:endParaRPr lang="en-US" sz="1800"/>
        </a:p>
      </dgm:t>
    </dgm:pt>
    <dgm:pt modelId="{1C383F32-22E8-4F62-A3E0-BDC3D5F48992}">
      <dgm:prSet custT="1"/>
      <dgm:spPr/>
      <dgm:t>
        <a:bodyPr/>
        <a:lstStyle/>
        <a:p>
          <a:pPr>
            <a:lnSpc>
              <a:spcPct val="100000"/>
            </a:lnSpc>
            <a:defRPr cap="all"/>
          </a:pPr>
          <a:r>
            <a:rPr lang="en-US" sz="1800" dirty="0"/>
            <a:t>Jjg.me/</a:t>
          </a:r>
          <a:r>
            <a:rPr lang="en-US" sz="1800" dirty="0" err="1"/>
            <a:t>youtube</a:t>
          </a:r>
          <a:endParaRPr lang="en-US" sz="1800" dirty="0"/>
        </a:p>
      </dgm:t>
    </dgm:pt>
    <dgm:pt modelId="{A7920A2F-3244-4159-AF04-6A1D38B7B317}" type="parTrans" cxnId="{C4CCE57E-E871-46D6-BAD5-880252C95D22}">
      <dgm:prSet/>
      <dgm:spPr/>
      <dgm:t>
        <a:bodyPr/>
        <a:lstStyle/>
        <a:p>
          <a:endParaRPr lang="en-US" sz="1800"/>
        </a:p>
      </dgm:t>
    </dgm:pt>
    <dgm:pt modelId="{8500F72A-2C6D-4FDF-9C1D-CA691380EB0B}" type="sibTrans" cxnId="{C4CCE57E-E871-46D6-BAD5-880252C95D22}">
      <dgm:prSet/>
      <dgm:spPr/>
      <dgm:t>
        <a:bodyPr/>
        <a:lstStyle/>
        <a:p>
          <a:endParaRPr lang="en-US" sz="1800"/>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srcRect/>
          <a:stretch>
            <a:fillRect/>
          </a:stretch>
        </a:blipFill>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custScaleX="135467">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2"/>
          <a:srcRect/>
          <a:stretch>
            <a:fillRect/>
          </a:stretch>
        </a:blipFill>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custScaleX="135467">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custAng="120000" custScaleX="154819" custScaleY="154819"/>
      <dgm:spPr>
        <a:blipFill>
          <a:blip xmlns:r="http://schemas.openxmlformats.org/officeDocument/2006/relationships" r:embed="rId3">
            <a:extLst>
              <a:ext uri="{28A0092B-C50C-407E-A947-70E740481C1C}">
                <a14:useLocalDpi xmlns:a14="http://schemas.microsoft.com/office/drawing/2010/main"/>
              </a:ext>
            </a:extLst>
          </a:blip>
          <a:srcRect/>
          <a:stretch>
            <a:fillRect/>
          </a:stretch>
        </a:blipFill>
      </dgm:spPr>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custScaleX="135467">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40FC4FFE-8987-4A26-B7F4-8A516F18ADAE}">
      <dgm:prSet custT="1"/>
      <dgm:spPr/>
      <dgm:t>
        <a:bodyPr/>
        <a:lstStyle/>
        <a:p>
          <a:pPr>
            <a:lnSpc>
              <a:spcPct val="100000"/>
            </a:lnSpc>
            <a:defRPr cap="all"/>
          </a:pPr>
          <a:r>
            <a:rPr lang="en-US" sz="2000" dirty="0"/>
            <a:t>Jjg.me/</a:t>
          </a:r>
          <a:r>
            <a:rPr lang="en-US" sz="2000" dirty="0" err="1"/>
            <a:t>aboutjjg</a:t>
          </a:r>
          <a:endParaRPr lang="en-US" sz="2000" dirty="0"/>
        </a:p>
      </dgm:t>
    </dgm:pt>
    <dgm:pt modelId="{CAD7EF86-FB23-41F6-BF42-040B36DEFDB1}" type="parTrans" cxnId="{C7AD8469-3C68-4AF9-AB82-79B0043AA120}">
      <dgm:prSet/>
      <dgm:spPr/>
      <dgm:t>
        <a:bodyPr/>
        <a:lstStyle/>
        <a:p>
          <a:endParaRPr lang="en-US" sz="1800"/>
        </a:p>
      </dgm:t>
    </dgm:pt>
    <dgm:pt modelId="{5B62599A-5C9B-48E7-896E-EA782AC60C8B}" type="sibTrans" cxnId="{C7AD8469-3C68-4AF9-AB82-79B0043AA120}">
      <dgm:prSet/>
      <dgm:spPr/>
      <dgm:t>
        <a:bodyPr/>
        <a:lstStyle/>
        <a:p>
          <a:endParaRPr lang="en-US" sz="1800"/>
        </a:p>
      </dgm:t>
    </dgm:pt>
    <dgm:pt modelId="{49225C73-1633-42F1-AB3B-7CB183E5F8B8}">
      <dgm:prSet custT="1"/>
      <dgm:spPr/>
      <dgm:t>
        <a:bodyPr/>
        <a:lstStyle/>
        <a:p>
          <a:pPr>
            <a:lnSpc>
              <a:spcPct val="100000"/>
            </a:lnSpc>
            <a:defRPr cap="all"/>
          </a:pPr>
          <a:r>
            <a:rPr lang="en-US" sz="2000" dirty="0"/>
            <a:t>Jjg.me/</a:t>
          </a:r>
          <a:r>
            <a:rPr lang="en-US" sz="2000" dirty="0" err="1"/>
            <a:t>github</a:t>
          </a:r>
          <a:endParaRPr lang="en-US" sz="2000" dirty="0"/>
        </a:p>
      </dgm:t>
    </dgm:pt>
    <dgm:pt modelId="{1A0E2090-1D4F-438A-8766-B6030CE01ADD}" type="parTrans" cxnId="{A9154303-8225-4248-91DC-1B0156A35F07}">
      <dgm:prSet/>
      <dgm:spPr/>
      <dgm:t>
        <a:bodyPr/>
        <a:lstStyle/>
        <a:p>
          <a:endParaRPr lang="en-US" sz="1800"/>
        </a:p>
      </dgm:t>
    </dgm:pt>
    <dgm:pt modelId="{9646853A-8964-4519-A5B1-0B7D18B2983D}" type="sibTrans" cxnId="{A9154303-8225-4248-91DC-1B0156A35F07}">
      <dgm:prSet/>
      <dgm:spPr/>
      <dgm:t>
        <a:bodyPr/>
        <a:lstStyle/>
        <a:p>
          <a:endParaRPr lang="en-US" sz="1800"/>
        </a:p>
      </dgm:t>
    </dgm:pt>
    <dgm:pt modelId="{1C383F32-22E8-4F62-A3E0-BDC3D5F48992}">
      <dgm:prSet custT="1"/>
      <dgm:spPr/>
      <dgm:t>
        <a:bodyPr/>
        <a:lstStyle/>
        <a:p>
          <a:pPr>
            <a:lnSpc>
              <a:spcPct val="100000"/>
            </a:lnSpc>
            <a:defRPr cap="all"/>
          </a:pPr>
          <a:r>
            <a:rPr lang="en-US" sz="2000" dirty="0"/>
            <a:t>Jjg.me/</a:t>
          </a:r>
          <a:r>
            <a:rPr lang="en-US" sz="2000" dirty="0" err="1"/>
            <a:t>youtube</a:t>
          </a:r>
          <a:endParaRPr lang="en-US" sz="2000" dirty="0"/>
        </a:p>
      </dgm:t>
    </dgm:pt>
    <dgm:pt modelId="{A7920A2F-3244-4159-AF04-6A1D38B7B317}" type="parTrans" cxnId="{C4CCE57E-E871-46D6-BAD5-880252C95D22}">
      <dgm:prSet/>
      <dgm:spPr/>
      <dgm:t>
        <a:bodyPr/>
        <a:lstStyle/>
        <a:p>
          <a:endParaRPr lang="en-US" sz="1800"/>
        </a:p>
      </dgm:t>
    </dgm:pt>
    <dgm:pt modelId="{8500F72A-2C6D-4FDF-9C1D-CA691380EB0B}" type="sibTrans" cxnId="{C4CCE57E-E871-46D6-BAD5-880252C95D22}">
      <dgm:prSet/>
      <dgm:spPr/>
      <dgm:t>
        <a:bodyPr/>
        <a:lstStyle/>
        <a:p>
          <a:endParaRPr lang="en-US" sz="1800"/>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srcRect/>
          <a:stretch>
            <a:fillRect/>
          </a:stretch>
        </a:blipFill>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custScaleX="135467">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custScaleX="135467">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custAng="120000" custScaleX="154819" custScaleY="154819"/>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custScaleX="135467">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F09CC5-EBCC-4ABB-8501-19A326624817}" type="doc">
      <dgm:prSet loTypeId="urn:microsoft.com/office/officeart/2018/2/layout/IconLabelList" loCatId="icon" qsTypeId="urn:microsoft.com/office/officeart/2005/8/quickstyle/simple2" qsCatId="simple" csTypeId="urn:microsoft.com/office/officeart/2005/8/colors/accent1_2" csCatId="accent1" phldr="1"/>
      <dgm:spPr/>
      <dgm:t>
        <a:bodyPr/>
        <a:lstStyle/>
        <a:p>
          <a:endParaRPr lang="en-US"/>
        </a:p>
      </dgm:t>
    </dgm:pt>
    <dgm:pt modelId="{2CAD7E73-0015-432A-B282-BBD95C6E2DD0}">
      <dgm:prSet/>
      <dgm:spPr/>
      <dgm:t>
        <a:bodyPr/>
        <a:lstStyle/>
        <a:p>
          <a:pPr>
            <a:lnSpc>
              <a:spcPct val="100000"/>
            </a:lnSpc>
          </a:pPr>
          <a:r>
            <a:rPr lang="en-US"/>
            <a:t>Program.cs</a:t>
          </a:r>
          <a:endParaRPr lang="en-US" dirty="0"/>
        </a:p>
      </dgm:t>
    </dgm:pt>
    <dgm:pt modelId="{3599793B-79D0-4429-8184-5D4728249117}" type="parTrans" cxnId="{C9353A8D-3D31-41B7-8C1D-4BFBD23ECC13}">
      <dgm:prSet/>
      <dgm:spPr/>
      <dgm:t>
        <a:bodyPr/>
        <a:lstStyle/>
        <a:p>
          <a:endParaRPr lang="en-US"/>
        </a:p>
      </dgm:t>
    </dgm:pt>
    <dgm:pt modelId="{10A3EAE0-199A-40CE-A252-D69420BA445D}" type="sibTrans" cxnId="{C9353A8D-3D31-41B7-8C1D-4BFBD23ECC13}">
      <dgm:prSet/>
      <dgm:spPr/>
      <dgm:t>
        <a:bodyPr/>
        <a:lstStyle/>
        <a:p>
          <a:endParaRPr lang="en-US"/>
        </a:p>
      </dgm:t>
    </dgm:pt>
    <dgm:pt modelId="{15B52212-3560-4460-835A-4C70B4205FCB}">
      <dgm:prSet/>
      <dgm:spPr/>
      <dgm:t>
        <a:bodyPr/>
        <a:lstStyle/>
        <a:p>
          <a:pPr>
            <a:lnSpc>
              <a:spcPct val="100000"/>
            </a:lnSpc>
          </a:pPr>
          <a:r>
            <a:rPr lang="en-US" dirty="0"/>
            <a:t>Dependency Injection</a:t>
          </a:r>
        </a:p>
      </dgm:t>
    </dgm:pt>
    <dgm:pt modelId="{6A9B3108-00EE-44D5-95CA-1B6C14F31A6E}" type="parTrans" cxnId="{3DA2C8C9-DD74-4CDF-9237-DC176315C36A}">
      <dgm:prSet/>
      <dgm:spPr/>
      <dgm:t>
        <a:bodyPr/>
        <a:lstStyle/>
        <a:p>
          <a:endParaRPr lang="en-US"/>
        </a:p>
      </dgm:t>
    </dgm:pt>
    <dgm:pt modelId="{ADF33935-E471-4CD6-A8AF-965B609DB26F}" type="sibTrans" cxnId="{3DA2C8C9-DD74-4CDF-9237-DC176315C36A}">
      <dgm:prSet/>
      <dgm:spPr/>
      <dgm:t>
        <a:bodyPr/>
        <a:lstStyle/>
        <a:p>
          <a:endParaRPr lang="en-US"/>
        </a:p>
      </dgm:t>
    </dgm:pt>
    <dgm:pt modelId="{2D7FA526-6619-4E93-9734-E54BC04F1B2C}">
      <dgm:prSet/>
      <dgm:spPr/>
      <dgm:t>
        <a:bodyPr/>
        <a:lstStyle/>
        <a:p>
          <a:pPr>
            <a:lnSpc>
              <a:spcPct val="100000"/>
            </a:lnSpc>
          </a:pPr>
          <a:r>
            <a:rPr lang="en-US" dirty="0"/>
            <a:t>Application Configuration</a:t>
          </a:r>
        </a:p>
      </dgm:t>
    </dgm:pt>
    <dgm:pt modelId="{224BA7A6-5486-4B16-89C3-74FC80EDA67B}" type="parTrans" cxnId="{F608935D-119B-429E-9AD3-52C039F75471}">
      <dgm:prSet/>
      <dgm:spPr/>
      <dgm:t>
        <a:bodyPr/>
        <a:lstStyle/>
        <a:p>
          <a:endParaRPr lang="en-US"/>
        </a:p>
      </dgm:t>
    </dgm:pt>
    <dgm:pt modelId="{34661AE5-FA1B-40E0-970F-4FE4C469CA17}" type="sibTrans" cxnId="{F608935D-119B-429E-9AD3-52C039F75471}">
      <dgm:prSet/>
      <dgm:spPr/>
      <dgm:t>
        <a:bodyPr/>
        <a:lstStyle/>
        <a:p>
          <a:endParaRPr lang="en-US"/>
        </a:p>
      </dgm:t>
    </dgm:pt>
    <dgm:pt modelId="{FF51A21F-6C58-4F70-A7AA-10853C7BB07D}">
      <dgm:prSet/>
      <dgm:spPr/>
      <dgm:t>
        <a:bodyPr/>
        <a:lstStyle/>
        <a:p>
          <a:pPr>
            <a:lnSpc>
              <a:spcPct val="100000"/>
            </a:lnSpc>
          </a:pPr>
          <a:r>
            <a:rPr lang="en-US" dirty="0"/>
            <a:t>Logging</a:t>
          </a:r>
        </a:p>
      </dgm:t>
    </dgm:pt>
    <dgm:pt modelId="{7EFA7928-17A3-47EE-A036-05A4C14434D2}" type="parTrans" cxnId="{BA849B94-5210-4604-8264-F74B72F34DF6}">
      <dgm:prSet/>
      <dgm:spPr/>
      <dgm:t>
        <a:bodyPr/>
        <a:lstStyle/>
        <a:p>
          <a:endParaRPr lang="en-US"/>
        </a:p>
      </dgm:t>
    </dgm:pt>
    <dgm:pt modelId="{A91842E9-8842-42AE-B44A-C4C47E4AB7DF}" type="sibTrans" cxnId="{BA849B94-5210-4604-8264-F74B72F34DF6}">
      <dgm:prSet/>
      <dgm:spPr/>
      <dgm:t>
        <a:bodyPr/>
        <a:lstStyle/>
        <a:p>
          <a:endParaRPr lang="en-US"/>
        </a:p>
      </dgm:t>
    </dgm:pt>
    <dgm:pt modelId="{D47D4C35-7529-4C25-9D42-06D98ADE2249}">
      <dgm:prSet/>
      <dgm:spPr/>
      <dgm:t>
        <a:bodyPr/>
        <a:lstStyle/>
        <a:p>
          <a:pPr>
            <a:lnSpc>
              <a:spcPct val="100000"/>
            </a:lnSpc>
          </a:pPr>
          <a:r>
            <a:rPr lang="en-US" dirty="0"/>
            <a:t>Middleware</a:t>
          </a:r>
        </a:p>
      </dgm:t>
    </dgm:pt>
    <dgm:pt modelId="{DB066C29-51AE-4049-87B8-91CF8D046F6C}" type="parTrans" cxnId="{DBAF26D9-AF0E-415E-BC84-14F5CCF5CA57}">
      <dgm:prSet/>
      <dgm:spPr/>
      <dgm:t>
        <a:bodyPr/>
        <a:lstStyle/>
        <a:p>
          <a:endParaRPr lang="en-US"/>
        </a:p>
      </dgm:t>
    </dgm:pt>
    <dgm:pt modelId="{8551C7A7-7F91-4F37-BE2C-E506AE11EDB5}" type="sibTrans" cxnId="{DBAF26D9-AF0E-415E-BC84-14F5CCF5CA57}">
      <dgm:prSet/>
      <dgm:spPr/>
      <dgm:t>
        <a:bodyPr/>
        <a:lstStyle/>
        <a:p>
          <a:endParaRPr lang="en-US"/>
        </a:p>
      </dgm:t>
    </dgm:pt>
    <dgm:pt modelId="{F5C9D21C-5251-4DCD-A48E-E8022B023836}">
      <dgm:prSet/>
      <dgm:spPr/>
      <dgm:t>
        <a:bodyPr/>
        <a:lstStyle/>
        <a:p>
          <a:pPr>
            <a:lnSpc>
              <a:spcPct val="100000"/>
            </a:lnSpc>
          </a:pPr>
          <a:r>
            <a:rPr lang="en-US" dirty="0"/>
            <a:t>Host</a:t>
          </a:r>
        </a:p>
      </dgm:t>
    </dgm:pt>
    <dgm:pt modelId="{B09AFC69-689F-4987-B52B-03347EAB5235}" type="parTrans" cxnId="{AB0E144F-4102-4BD6-ACAF-1CFC13D358B1}">
      <dgm:prSet/>
      <dgm:spPr/>
      <dgm:t>
        <a:bodyPr/>
        <a:lstStyle/>
        <a:p>
          <a:endParaRPr lang="en-US"/>
        </a:p>
      </dgm:t>
    </dgm:pt>
    <dgm:pt modelId="{B16374AD-A471-4F84-9750-815467B8CA8A}" type="sibTrans" cxnId="{AB0E144F-4102-4BD6-ACAF-1CFC13D358B1}">
      <dgm:prSet/>
      <dgm:spPr/>
      <dgm:t>
        <a:bodyPr/>
        <a:lstStyle/>
        <a:p>
          <a:endParaRPr lang="en-US"/>
        </a:p>
      </dgm:t>
    </dgm:pt>
    <dgm:pt modelId="{700C3983-DC05-4C45-B88C-BC181FF85A78}">
      <dgm:prSet/>
      <dgm:spPr/>
      <dgm:t>
        <a:bodyPr/>
        <a:lstStyle/>
        <a:p>
          <a:pPr>
            <a:lnSpc>
              <a:spcPct val="100000"/>
            </a:lnSpc>
          </a:pPr>
          <a:r>
            <a:rPr lang="en-US" dirty="0"/>
            <a:t>Environments</a:t>
          </a:r>
        </a:p>
      </dgm:t>
    </dgm:pt>
    <dgm:pt modelId="{AEAF5E46-4E2C-486F-95CC-DBB861803FF2}" type="parTrans" cxnId="{34541C5F-9AD1-463D-B11C-D4027CE3199E}">
      <dgm:prSet/>
      <dgm:spPr/>
      <dgm:t>
        <a:bodyPr/>
        <a:lstStyle/>
        <a:p>
          <a:endParaRPr lang="en-US"/>
        </a:p>
      </dgm:t>
    </dgm:pt>
    <dgm:pt modelId="{86ACBE12-0D00-4046-98BA-567C371DA78A}" type="sibTrans" cxnId="{34541C5F-9AD1-463D-B11C-D4027CE3199E}">
      <dgm:prSet/>
      <dgm:spPr/>
      <dgm:t>
        <a:bodyPr/>
        <a:lstStyle/>
        <a:p>
          <a:endParaRPr lang="en-US"/>
        </a:p>
      </dgm:t>
    </dgm:pt>
    <dgm:pt modelId="{71DD92B0-A757-4397-84B8-961AC01E3841}">
      <dgm:prSet/>
      <dgm:spPr/>
      <dgm:t>
        <a:bodyPr/>
        <a:lstStyle/>
        <a:p>
          <a:pPr>
            <a:lnSpc>
              <a:spcPct val="100000"/>
            </a:lnSpc>
          </a:pPr>
          <a:r>
            <a:rPr lang="en-US"/>
            <a:t>Routing</a:t>
          </a:r>
          <a:endParaRPr lang="en-US" dirty="0"/>
        </a:p>
      </dgm:t>
    </dgm:pt>
    <dgm:pt modelId="{8F95113C-EA80-4CA3-9CD2-82C2B059FF85}" type="parTrans" cxnId="{55DEED2A-B9CD-4098-8002-D00951968CBB}">
      <dgm:prSet/>
      <dgm:spPr/>
      <dgm:t>
        <a:bodyPr/>
        <a:lstStyle/>
        <a:p>
          <a:endParaRPr lang="en-US"/>
        </a:p>
      </dgm:t>
    </dgm:pt>
    <dgm:pt modelId="{073152FD-40B6-424C-99D2-7C0209ED9C5B}" type="sibTrans" cxnId="{55DEED2A-B9CD-4098-8002-D00951968CBB}">
      <dgm:prSet/>
      <dgm:spPr/>
      <dgm:t>
        <a:bodyPr/>
        <a:lstStyle/>
        <a:p>
          <a:endParaRPr lang="en-US"/>
        </a:p>
      </dgm:t>
    </dgm:pt>
    <dgm:pt modelId="{7A9C1BB4-6F19-4B04-A9F5-FCC988D494EF}">
      <dgm:prSet/>
      <dgm:spPr/>
      <dgm:t>
        <a:bodyPr/>
        <a:lstStyle/>
        <a:p>
          <a:pPr>
            <a:lnSpc>
              <a:spcPct val="100000"/>
            </a:lnSpc>
          </a:pPr>
          <a:r>
            <a:rPr lang="en-US" dirty="0"/>
            <a:t>Error Handling</a:t>
          </a:r>
        </a:p>
      </dgm:t>
    </dgm:pt>
    <dgm:pt modelId="{5CE7BDA3-833A-407A-B6E3-FA17B27BF9EF}" type="parTrans" cxnId="{2D552CC2-EF43-4764-92CA-4A57F6A67B35}">
      <dgm:prSet/>
      <dgm:spPr/>
      <dgm:t>
        <a:bodyPr/>
        <a:lstStyle/>
        <a:p>
          <a:endParaRPr lang="en-US"/>
        </a:p>
      </dgm:t>
    </dgm:pt>
    <dgm:pt modelId="{E4ADDCF1-634C-4437-A777-30254B4657D2}" type="sibTrans" cxnId="{2D552CC2-EF43-4764-92CA-4A57F6A67B35}">
      <dgm:prSet/>
      <dgm:spPr/>
      <dgm:t>
        <a:bodyPr/>
        <a:lstStyle/>
        <a:p>
          <a:endParaRPr lang="en-US"/>
        </a:p>
      </dgm:t>
    </dgm:pt>
    <dgm:pt modelId="{D6004AE8-E1F3-464E-B77E-A5F005114EB3}" type="pres">
      <dgm:prSet presAssocID="{1EF09CC5-EBCC-4ABB-8501-19A326624817}" presName="root" presStyleCnt="0">
        <dgm:presLayoutVars>
          <dgm:dir/>
          <dgm:resizeHandles val="exact"/>
        </dgm:presLayoutVars>
      </dgm:prSet>
      <dgm:spPr/>
    </dgm:pt>
    <dgm:pt modelId="{1C238D58-65FD-47D4-B1F4-1F32CD27E01E}" type="pres">
      <dgm:prSet presAssocID="{2CAD7E73-0015-432A-B282-BBD95C6E2DD0}" presName="compNode" presStyleCnt="0"/>
      <dgm:spPr/>
    </dgm:pt>
    <dgm:pt modelId="{5CF757E1-1D39-4DA7-9263-3FC23B7DC833}" type="pres">
      <dgm:prSet presAssocID="{2CAD7E73-0015-432A-B282-BBD95C6E2DD0}" presName="iconRect" presStyleLbl="node1" presStyleIdx="0" presStyleCnt="9"/>
      <dgm:spPr>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a:blipFill>
      </dgm:spPr>
    </dgm:pt>
    <dgm:pt modelId="{C156D1C3-F572-493A-B672-21E84CE77E4E}" type="pres">
      <dgm:prSet presAssocID="{2CAD7E73-0015-432A-B282-BBD95C6E2DD0}" presName="spaceRect" presStyleCnt="0"/>
      <dgm:spPr/>
    </dgm:pt>
    <dgm:pt modelId="{0F9B48FA-22CC-49A7-BC37-4BC0ECC508F5}" type="pres">
      <dgm:prSet presAssocID="{2CAD7E73-0015-432A-B282-BBD95C6E2DD0}" presName="textRect" presStyleLbl="revTx" presStyleIdx="0" presStyleCnt="9">
        <dgm:presLayoutVars>
          <dgm:chMax val="1"/>
          <dgm:chPref val="1"/>
        </dgm:presLayoutVars>
      </dgm:prSet>
      <dgm:spPr/>
    </dgm:pt>
    <dgm:pt modelId="{18B2DB53-6169-40AB-B1C6-F5E9247E81AC}" type="pres">
      <dgm:prSet presAssocID="{10A3EAE0-199A-40CE-A252-D69420BA445D}" presName="sibTrans" presStyleCnt="0"/>
      <dgm:spPr/>
    </dgm:pt>
    <dgm:pt modelId="{DFF1F6C1-0754-467F-833E-7DCF99A5A258}" type="pres">
      <dgm:prSet presAssocID="{15B52212-3560-4460-835A-4C70B4205FCB}" presName="compNode" presStyleCnt="0"/>
      <dgm:spPr/>
    </dgm:pt>
    <dgm:pt modelId="{8982F121-DAD1-4853-84FC-FC2C607391A8}" type="pres">
      <dgm:prSet presAssocID="{15B52212-3560-4460-835A-4C70B4205FCB}" presName="iconRect" presStyleLbl="node1" presStyleIdx="1" presStyleCnt="9"/>
      <dgm:spPr>
        <a:blipFill rotWithShape="1">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pt>
    <dgm:pt modelId="{76710294-65D5-456B-8721-BEC6881E2C04}" type="pres">
      <dgm:prSet presAssocID="{15B52212-3560-4460-835A-4C70B4205FCB}" presName="spaceRect" presStyleCnt="0"/>
      <dgm:spPr/>
    </dgm:pt>
    <dgm:pt modelId="{0E1EB166-87E7-4C2A-9138-B2201EF2E9A9}" type="pres">
      <dgm:prSet presAssocID="{15B52212-3560-4460-835A-4C70B4205FCB}" presName="textRect" presStyleLbl="revTx" presStyleIdx="1" presStyleCnt="9">
        <dgm:presLayoutVars>
          <dgm:chMax val="1"/>
          <dgm:chPref val="1"/>
        </dgm:presLayoutVars>
      </dgm:prSet>
      <dgm:spPr/>
    </dgm:pt>
    <dgm:pt modelId="{BDAA56C9-EAC1-4A50-89CA-42DCFE6A7068}" type="pres">
      <dgm:prSet presAssocID="{ADF33935-E471-4CD6-A8AF-965B609DB26F}" presName="sibTrans" presStyleCnt="0"/>
      <dgm:spPr/>
    </dgm:pt>
    <dgm:pt modelId="{C3732700-45F9-44EA-AE7A-3ABAE647255F}" type="pres">
      <dgm:prSet presAssocID="{D47D4C35-7529-4C25-9D42-06D98ADE2249}" presName="compNode" presStyleCnt="0"/>
      <dgm:spPr/>
    </dgm:pt>
    <dgm:pt modelId="{3E81FFCD-2CB0-4335-8889-A5AF279A2ADB}" type="pres">
      <dgm:prSet presAssocID="{D47D4C35-7529-4C25-9D42-06D98ADE2249}" presName="iconRect" presStyleLbl="node1" presStyleIdx="2" presStyleCnt="9"/>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dgm:spPr>
      <dgm:extLst>
        <a:ext uri="{E40237B7-FDA0-4F09-8148-C483321AD2D9}">
          <dgm14:cNvPr xmlns:dgm14="http://schemas.microsoft.com/office/drawing/2010/diagram" id="0" name="" descr="Workflow outline"/>
        </a:ext>
      </dgm:extLst>
    </dgm:pt>
    <dgm:pt modelId="{DDEFF211-11FE-49F1-81B7-80A5AF1B438A}" type="pres">
      <dgm:prSet presAssocID="{D47D4C35-7529-4C25-9D42-06D98ADE2249}" presName="spaceRect" presStyleCnt="0"/>
      <dgm:spPr/>
    </dgm:pt>
    <dgm:pt modelId="{832C540F-DCED-45E1-B503-F162C74374BC}" type="pres">
      <dgm:prSet presAssocID="{D47D4C35-7529-4C25-9D42-06D98ADE2249}" presName="textRect" presStyleLbl="revTx" presStyleIdx="2" presStyleCnt="9">
        <dgm:presLayoutVars>
          <dgm:chMax val="1"/>
          <dgm:chPref val="1"/>
        </dgm:presLayoutVars>
      </dgm:prSet>
      <dgm:spPr/>
    </dgm:pt>
    <dgm:pt modelId="{428420E0-C925-4648-B339-84062ABE6274}" type="pres">
      <dgm:prSet presAssocID="{8551C7A7-7F91-4F37-BE2C-E506AE11EDB5}" presName="sibTrans" presStyleCnt="0"/>
      <dgm:spPr/>
    </dgm:pt>
    <dgm:pt modelId="{1CACBA28-7A94-463F-94A8-821938020920}" type="pres">
      <dgm:prSet presAssocID="{F5C9D21C-5251-4DCD-A48E-E8022B023836}" presName="compNode" presStyleCnt="0"/>
      <dgm:spPr/>
    </dgm:pt>
    <dgm:pt modelId="{B3984058-CC93-48D1-991E-EA4A05377AEA}" type="pres">
      <dgm:prSet presAssocID="{F5C9D21C-5251-4DCD-A48E-E8022B023836}" presName="iconRect" presStyleLbl="node1" presStyleIdx="3" presStyleCnt="9"/>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dgm:spPr>
      <dgm:extLst>
        <a:ext uri="{E40237B7-FDA0-4F09-8148-C483321AD2D9}">
          <dgm14:cNvPr xmlns:dgm14="http://schemas.microsoft.com/office/drawing/2010/diagram" id="0" name="" descr="Server outline"/>
        </a:ext>
      </dgm:extLst>
    </dgm:pt>
    <dgm:pt modelId="{F9009A23-18C8-484D-99F1-D2E458FEE547}" type="pres">
      <dgm:prSet presAssocID="{F5C9D21C-5251-4DCD-A48E-E8022B023836}" presName="spaceRect" presStyleCnt="0"/>
      <dgm:spPr/>
    </dgm:pt>
    <dgm:pt modelId="{FB194D97-8C35-4875-AF18-6EF552C5C885}" type="pres">
      <dgm:prSet presAssocID="{F5C9D21C-5251-4DCD-A48E-E8022B023836}" presName="textRect" presStyleLbl="revTx" presStyleIdx="3" presStyleCnt="9">
        <dgm:presLayoutVars>
          <dgm:chMax val="1"/>
          <dgm:chPref val="1"/>
        </dgm:presLayoutVars>
      </dgm:prSet>
      <dgm:spPr/>
    </dgm:pt>
    <dgm:pt modelId="{18FC8A76-6891-4136-9A51-2C3EC1F2EA73}" type="pres">
      <dgm:prSet presAssocID="{B16374AD-A471-4F84-9750-815467B8CA8A}" presName="sibTrans" presStyleCnt="0"/>
      <dgm:spPr/>
    </dgm:pt>
    <dgm:pt modelId="{D680BF9B-C5EB-444E-80A9-82131FC36560}" type="pres">
      <dgm:prSet presAssocID="{2D7FA526-6619-4E93-9734-E54BC04F1B2C}" presName="compNode" presStyleCnt="0"/>
      <dgm:spPr/>
    </dgm:pt>
    <dgm:pt modelId="{4EDC45A6-8DF6-4BCF-9B59-B0330ED3809F}" type="pres">
      <dgm:prSet presAssocID="{2D7FA526-6619-4E93-9734-E54BC04F1B2C}" presName="iconRect" presStyleLbl="node1" presStyleIdx="4" presStyleCnt="9"/>
      <dgm:spPr>
        <a:blipFill rotWithShape="1">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dgm:spPr>
    </dgm:pt>
    <dgm:pt modelId="{51046CCD-432D-4F7E-8A24-BCA0D742E568}" type="pres">
      <dgm:prSet presAssocID="{2D7FA526-6619-4E93-9734-E54BC04F1B2C}" presName="spaceRect" presStyleCnt="0"/>
      <dgm:spPr/>
    </dgm:pt>
    <dgm:pt modelId="{940EDE20-41CD-4690-BD6A-DBCF18631936}" type="pres">
      <dgm:prSet presAssocID="{2D7FA526-6619-4E93-9734-E54BC04F1B2C}" presName="textRect" presStyleLbl="revTx" presStyleIdx="4" presStyleCnt="9">
        <dgm:presLayoutVars>
          <dgm:chMax val="1"/>
          <dgm:chPref val="1"/>
        </dgm:presLayoutVars>
      </dgm:prSet>
      <dgm:spPr/>
    </dgm:pt>
    <dgm:pt modelId="{D363CC14-2422-457B-BE3A-AC38E3958B69}" type="pres">
      <dgm:prSet presAssocID="{34661AE5-FA1B-40E0-970F-4FE4C469CA17}" presName="sibTrans" presStyleCnt="0"/>
      <dgm:spPr/>
    </dgm:pt>
    <dgm:pt modelId="{583DACBF-D0B0-4DCE-B15D-15FFBF7E21E5}" type="pres">
      <dgm:prSet presAssocID="{700C3983-DC05-4C45-B88C-BC181FF85A78}" presName="compNode" presStyleCnt="0"/>
      <dgm:spPr/>
    </dgm:pt>
    <dgm:pt modelId="{F5874A64-8DB0-4325-A029-AC5C37324717}" type="pres">
      <dgm:prSet presAssocID="{700C3983-DC05-4C45-B88C-BC181FF85A78}" presName="iconRect" presStyleLbl="node1" presStyleIdx="5" presStyleCnt="9"/>
      <dgm:spPr>
        <a:blipFill>
          <a:blip xmlns:r="http://schemas.openxmlformats.org/officeDocument/2006/relationships" r:embed="rId1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dgm:spPr>
    </dgm:pt>
    <dgm:pt modelId="{0465B27E-190B-4763-ACBE-3555ACD5AA16}" type="pres">
      <dgm:prSet presAssocID="{700C3983-DC05-4C45-B88C-BC181FF85A78}" presName="spaceRect" presStyleCnt="0"/>
      <dgm:spPr/>
    </dgm:pt>
    <dgm:pt modelId="{B07A9C24-6D78-4D5F-B36A-3BCB4C19E172}" type="pres">
      <dgm:prSet presAssocID="{700C3983-DC05-4C45-B88C-BC181FF85A78}" presName="textRect" presStyleLbl="revTx" presStyleIdx="5" presStyleCnt="9">
        <dgm:presLayoutVars>
          <dgm:chMax val="1"/>
          <dgm:chPref val="1"/>
        </dgm:presLayoutVars>
      </dgm:prSet>
      <dgm:spPr/>
    </dgm:pt>
    <dgm:pt modelId="{9B32FAFA-C97C-416A-88CB-E4B8F53DA42F}" type="pres">
      <dgm:prSet presAssocID="{86ACBE12-0D00-4046-98BA-567C371DA78A}" presName="sibTrans" presStyleCnt="0"/>
      <dgm:spPr/>
    </dgm:pt>
    <dgm:pt modelId="{B725874A-391E-401C-B84C-DA9A238597AC}" type="pres">
      <dgm:prSet presAssocID="{FF51A21F-6C58-4F70-A7AA-10853C7BB07D}" presName="compNode" presStyleCnt="0"/>
      <dgm:spPr/>
    </dgm:pt>
    <dgm:pt modelId="{A0EA23FD-3E0F-44DD-8EDC-87689D04BFCA}" type="pres">
      <dgm:prSet presAssocID="{FF51A21F-6C58-4F70-A7AA-10853C7BB07D}" presName="iconRect" presStyleLbl="node1" presStyleIdx="6" presStyleCnt="9"/>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Web design outline"/>
        </a:ext>
      </dgm:extLst>
    </dgm:pt>
    <dgm:pt modelId="{DDF82AF2-095F-4441-B490-F2ED37E301B3}" type="pres">
      <dgm:prSet presAssocID="{FF51A21F-6C58-4F70-A7AA-10853C7BB07D}" presName="spaceRect" presStyleCnt="0"/>
      <dgm:spPr/>
    </dgm:pt>
    <dgm:pt modelId="{3348B3DA-7744-4B54-9681-610DAEA183B4}" type="pres">
      <dgm:prSet presAssocID="{FF51A21F-6C58-4F70-A7AA-10853C7BB07D}" presName="textRect" presStyleLbl="revTx" presStyleIdx="6" presStyleCnt="9">
        <dgm:presLayoutVars>
          <dgm:chMax val="1"/>
          <dgm:chPref val="1"/>
        </dgm:presLayoutVars>
      </dgm:prSet>
      <dgm:spPr/>
    </dgm:pt>
    <dgm:pt modelId="{B772CB92-8252-47FB-8D24-246760072723}" type="pres">
      <dgm:prSet presAssocID="{A91842E9-8842-42AE-B44A-C4C47E4AB7DF}" presName="sibTrans" presStyleCnt="0"/>
      <dgm:spPr/>
    </dgm:pt>
    <dgm:pt modelId="{FA3CE530-27E4-4E45-BEBE-8A72E3D785E5}" type="pres">
      <dgm:prSet presAssocID="{71DD92B0-A757-4397-84B8-961AC01E3841}" presName="compNode" presStyleCnt="0"/>
      <dgm:spPr/>
    </dgm:pt>
    <dgm:pt modelId="{7BDD68AC-6F4B-4B00-8D5F-F3E9BD626C1E}" type="pres">
      <dgm:prSet presAssocID="{71DD92B0-A757-4397-84B8-961AC01E3841}" presName="iconRect" presStyleLbl="node1" presStyleIdx="7" presStyleCnt="9"/>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Route (Two Pins With A Path) outline"/>
        </a:ext>
      </dgm:extLst>
    </dgm:pt>
    <dgm:pt modelId="{B4571D88-E1A2-426F-8B19-22776EB343F1}" type="pres">
      <dgm:prSet presAssocID="{71DD92B0-A757-4397-84B8-961AC01E3841}" presName="spaceRect" presStyleCnt="0"/>
      <dgm:spPr/>
    </dgm:pt>
    <dgm:pt modelId="{32BD2164-609E-4BB5-B829-49EAC197B730}" type="pres">
      <dgm:prSet presAssocID="{71DD92B0-A757-4397-84B8-961AC01E3841}" presName="textRect" presStyleLbl="revTx" presStyleIdx="7" presStyleCnt="9">
        <dgm:presLayoutVars>
          <dgm:chMax val="1"/>
          <dgm:chPref val="1"/>
        </dgm:presLayoutVars>
      </dgm:prSet>
      <dgm:spPr/>
    </dgm:pt>
    <dgm:pt modelId="{82975580-E3E1-405D-9BAB-6A66CADCC1C1}" type="pres">
      <dgm:prSet presAssocID="{073152FD-40B6-424C-99D2-7C0209ED9C5B}" presName="sibTrans" presStyleCnt="0"/>
      <dgm:spPr/>
    </dgm:pt>
    <dgm:pt modelId="{6F21AACB-839D-42C9-9029-E15F53494035}" type="pres">
      <dgm:prSet presAssocID="{7A9C1BB4-6F19-4B04-A9F5-FCC988D494EF}" presName="compNode" presStyleCnt="0"/>
      <dgm:spPr/>
    </dgm:pt>
    <dgm:pt modelId="{E7D4D293-EB8D-443C-86C2-FEFCED980A73}" type="pres">
      <dgm:prSet presAssocID="{7A9C1BB4-6F19-4B04-A9F5-FCC988D494EF}" presName="iconRect" presStyleLbl="node1" presStyleIdx="8" presStyleCnt="9"/>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Close with solid fill"/>
        </a:ext>
      </dgm:extLst>
    </dgm:pt>
    <dgm:pt modelId="{C1E24970-C8D4-4DD5-BCE8-69EAABAA34C1}" type="pres">
      <dgm:prSet presAssocID="{7A9C1BB4-6F19-4B04-A9F5-FCC988D494EF}" presName="spaceRect" presStyleCnt="0"/>
      <dgm:spPr/>
    </dgm:pt>
    <dgm:pt modelId="{E7BA0B46-1C1B-43F2-AEFB-8B2420C19C2E}" type="pres">
      <dgm:prSet presAssocID="{7A9C1BB4-6F19-4B04-A9F5-FCC988D494EF}" presName="textRect" presStyleLbl="revTx" presStyleIdx="8" presStyleCnt="9">
        <dgm:presLayoutVars>
          <dgm:chMax val="1"/>
          <dgm:chPref val="1"/>
        </dgm:presLayoutVars>
      </dgm:prSet>
      <dgm:spPr/>
    </dgm:pt>
  </dgm:ptLst>
  <dgm:cxnLst>
    <dgm:cxn modelId="{55DEED2A-B9CD-4098-8002-D00951968CBB}" srcId="{1EF09CC5-EBCC-4ABB-8501-19A326624817}" destId="{71DD92B0-A757-4397-84B8-961AC01E3841}" srcOrd="7" destOrd="0" parTransId="{8F95113C-EA80-4CA3-9CD2-82C2B059FF85}" sibTransId="{073152FD-40B6-424C-99D2-7C0209ED9C5B}"/>
    <dgm:cxn modelId="{8843113F-DD5E-444A-926B-F3004CA35BD7}" type="presOf" srcId="{15B52212-3560-4460-835A-4C70B4205FCB}" destId="{0E1EB166-87E7-4C2A-9138-B2201EF2E9A9}" srcOrd="0" destOrd="0" presId="urn:microsoft.com/office/officeart/2018/2/layout/IconLabelList"/>
    <dgm:cxn modelId="{732B135B-C613-41E2-AF5D-0159CEB9288D}" type="presOf" srcId="{2CAD7E73-0015-432A-B282-BBD95C6E2DD0}" destId="{0F9B48FA-22CC-49A7-BC37-4BC0ECC508F5}" srcOrd="0" destOrd="0" presId="urn:microsoft.com/office/officeart/2018/2/layout/IconLabelList"/>
    <dgm:cxn modelId="{F608935D-119B-429E-9AD3-52C039F75471}" srcId="{1EF09CC5-EBCC-4ABB-8501-19A326624817}" destId="{2D7FA526-6619-4E93-9734-E54BC04F1B2C}" srcOrd="4" destOrd="0" parTransId="{224BA7A6-5486-4B16-89C3-74FC80EDA67B}" sibTransId="{34661AE5-FA1B-40E0-970F-4FE4C469CA17}"/>
    <dgm:cxn modelId="{34541C5F-9AD1-463D-B11C-D4027CE3199E}" srcId="{1EF09CC5-EBCC-4ABB-8501-19A326624817}" destId="{700C3983-DC05-4C45-B88C-BC181FF85A78}" srcOrd="5" destOrd="0" parTransId="{AEAF5E46-4E2C-486F-95CC-DBB861803FF2}" sibTransId="{86ACBE12-0D00-4046-98BA-567C371DA78A}"/>
    <dgm:cxn modelId="{AB0E144F-4102-4BD6-ACAF-1CFC13D358B1}" srcId="{1EF09CC5-EBCC-4ABB-8501-19A326624817}" destId="{F5C9D21C-5251-4DCD-A48E-E8022B023836}" srcOrd="3" destOrd="0" parTransId="{B09AFC69-689F-4987-B52B-03347EAB5235}" sibTransId="{B16374AD-A471-4F84-9750-815467B8CA8A}"/>
    <dgm:cxn modelId="{6404EB56-0A01-4A5F-8EA3-71343C36F720}" type="presOf" srcId="{7A9C1BB4-6F19-4B04-A9F5-FCC988D494EF}" destId="{E7BA0B46-1C1B-43F2-AEFB-8B2420C19C2E}" srcOrd="0" destOrd="0" presId="urn:microsoft.com/office/officeart/2018/2/layout/IconLabelList"/>
    <dgm:cxn modelId="{2CDF827D-5416-4925-80AC-D4B572D607EA}" type="presOf" srcId="{700C3983-DC05-4C45-B88C-BC181FF85A78}" destId="{B07A9C24-6D78-4D5F-B36A-3BCB4C19E172}" srcOrd="0" destOrd="0" presId="urn:microsoft.com/office/officeart/2018/2/layout/IconLabelList"/>
    <dgm:cxn modelId="{FEC58087-515C-4CE8-91F4-5D2C8C29DBDB}" type="presOf" srcId="{71DD92B0-A757-4397-84B8-961AC01E3841}" destId="{32BD2164-609E-4BB5-B829-49EAC197B730}" srcOrd="0" destOrd="0" presId="urn:microsoft.com/office/officeart/2018/2/layout/IconLabelList"/>
    <dgm:cxn modelId="{C9353A8D-3D31-41B7-8C1D-4BFBD23ECC13}" srcId="{1EF09CC5-EBCC-4ABB-8501-19A326624817}" destId="{2CAD7E73-0015-432A-B282-BBD95C6E2DD0}" srcOrd="0" destOrd="0" parTransId="{3599793B-79D0-4429-8184-5D4728249117}" sibTransId="{10A3EAE0-199A-40CE-A252-D69420BA445D}"/>
    <dgm:cxn modelId="{BA849B94-5210-4604-8264-F74B72F34DF6}" srcId="{1EF09CC5-EBCC-4ABB-8501-19A326624817}" destId="{FF51A21F-6C58-4F70-A7AA-10853C7BB07D}" srcOrd="6" destOrd="0" parTransId="{7EFA7928-17A3-47EE-A036-05A4C14434D2}" sibTransId="{A91842E9-8842-42AE-B44A-C4C47E4AB7DF}"/>
    <dgm:cxn modelId="{F8F5649D-EDCB-45CB-962F-9B50A275803A}" type="presOf" srcId="{F5C9D21C-5251-4DCD-A48E-E8022B023836}" destId="{FB194D97-8C35-4875-AF18-6EF552C5C885}" srcOrd="0" destOrd="0" presId="urn:microsoft.com/office/officeart/2018/2/layout/IconLabelList"/>
    <dgm:cxn modelId="{E2678DAF-12CE-41D9-8A89-8A46AD2B6F61}" type="presOf" srcId="{2D7FA526-6619-4E93-9734-E54BC04F1B2C}" destId="{940EDE20-41CD-4690-BD6A-DBCF18631936}" srcOrd="0" destOrd="0" presId="urn:microsoft.com/office/officeart/2018/2/layout/IconLabelList"/>
    <dgm:cxn modelId="{37405FC0-8B0E-4241-94B9-E8FE2AE74C91}" type="presOf" srcId="{1EF09CC5-EBCC-4ABB-8501-19A326624817}" destId="{D6004AE8-E1F3-464E-B77E-A5F005114EB3}" srcOrd="0" destOrd="0" presId="urn:microsoft.com/office/officeart/2018/2/layout/IconLabelList"/>
    <dgm:cxn modelId="{2D552CC2-EF43-4764-92CA-4A57F6A67B35}" srcId="{1EF09CC5-EBCC-4ABB-8501-19A326624817}" destId="{7A9C1BB4-6F19-4B04-A9F5-FCC988D494EF}" srcOrd="8" destOrd="0" parTransId="{5CE7BDA3-833A-407A-B6E3-FA17B27BF9EF}" sibTransId="{E4ADDCF1-634C-4437-A777-30254B4657D2}"/>
    <dgm:cxn modelId="{3DA2C8C9-DD74-4CDF-9237-DC176315C36A}" srcId="{1EF09CC5-EBCC-4ABB-8501-19A326624817}" destId="{15B52212-3560-4460-835A-4C70B4205FCB}" srcOrd="1" destOrd="0" parTransId="{6A9B3108-00EE-44D5-95CA-1B6C14F31A6E}" sibTransId="{ADF33935-E471-4CD6-A8AF-965B609DB26F}"/>
    <dgm:cxn modelId="{DBAF26D9-AF0E-415E-BC84-14F5CCF5CA57}" srcId="{1EF09CC5-EBCC-4ABB-8501-19A326624817}" destId="{D47D4C35-7529-4C25-9D42-06D98ADE2249}" srcOrd="2" destOrd="0" parTransId="{DB066C29-51AE-4049-87B8-91CF8D046F6C}" sibTransId="{8551C7A7-7F91-4F37-BE2C-E506AE11EDB5}"/>
    <dgm:cxn modelId="{48F859E5-9DF2-4EB7-89F2-234737ECBFA1}" type="presOf" srcId="{D47D4C35-7529-4C25-9D42-06D98ADE2249}" destId="{832C540F-DCED-45E1-B503-F162C74374BC}" srcOrd="0" destOrd="0" presId="urn:microsoft.com/office/officeart/2018/2/layout/IconLabelList"/>
    <dgm:cxn modelId="{24C755F9-DA3C-45D8-BC3D-54C415CF91A7}" type="presOf" srcId="{FF51A21F-6C58-4F70-A7AA-10853C7BB07D}" destId="{3348B3DA-7744-4B54-9681-610DAEA183B4}" srcOrd="0" destOrd="0" presId="urn:microsoft.com/office/officeart/2018/2/layout/IconLabelList"/>
    <dgm:cxn modelId="{6C7E2B74-35B4-4A1C-84D0-DD4C6033D2B1}" type="presParOf" srcId="{D6004AE8-E1F3-464E-B77E-A5F005114EB3}" destId="{1C238D58-65FD-47D4-B1F4-1F32CD27E01E}" srcOrd="0" destOrd="0" presId="urn:microsoft.com/office/officeart/2018/2/layout/IconLabelList"/>
    <dgm:cxn modelId="{B5F6BE3B-037A-4AD3-B4B9-0B6109472C40}" type="presParOf" srcId="{1C238D58-65FD-47D4-B1F4-1F32CD27E01E}" destId="{5CF757E1-1D39-4DA7-9263-3FC23B7DC833}" srcOrd="0" destOrd="0" presId="urn:microsoft.com/office/officeart/2018/2/layout/IconLabelList"/>
    <dgm:cxn modelId="{4955315F-FD35-48CC-9FDF-E13692B65974}" type="presParOf" srcId="{1C238D58-65FD-47D4-B1F4-1F32CD27E01E}" destId="{C156D1C3-F572-493A-B672-21E84CE77E4E}" srcOrd="1" destOrd="0" presId="urn:microsoft.com/office/officeart/2018/2/layout/IconLabelList"/>
    <dgm:cxn modelId="{7497F4C6-E10A-411C-9012-FA4AA4D27B4C}" type="presParOf" srcId="{1C238D58-65FD-47D4-B1F4-1F32CD27E01E}" destId="{0F9B48FA-22CC-49A7-BC37-4BC0ECC508F5}" srcOrd="2" destOrd="0" presId="urn:microsoft.com/office/officeart/2018/2/layout/IconLabelList"/>
    <dgm:cxn modelId="{AAAEE191-7590-47E9-9C71-0911255B576F}" type="presParOf" srcId="{D6004AE8-E1F3-464E-B77E-A5F005114EB3}" destId="{18B2DB53-6169-40AB-B1C6-F5E9247E81AC}" srcOrd="1" destOrd="0" presId="urn:microsoft.com/office/officeart/2018/2/layout/IconLabelList"/>
    <dgm:cxn modelId="{B19E90F8-9898-4EEF-AE03-D6A0794E5A1B}" type="presParOf" srcId="{D6004AE8-E1F3-464E-B77E-A5F005114EB3}" destId="{DFF1F6C1-0754-467F-833E-7DCF99A5A258}" srcOrd="2" destOrd="0" presId="urn:microsoft.com/office/officeart/2018/2/layout/IconLabelList"/>
    <dgm:cxn modelId="{282E734A-7A8C-4172-8354-0569AC8DF9E5}" type="presParOf" srcId="{DFF1F6C1-0754-467F-833E-7DCF99A5A258}" destId="{8982F121-DAD1-4853-84FC-FC2C607391A8}" srcOrd="0" destOrd="0" presId="urn:microsoft.com/office/officeart/2018/2/layout/IconLabelList"/>
    <dgm:cxn modelId="{9B6A83CC-D3AC-41D7-A17C-49B33470D414}" type="presParOf" srcId="{DFF1F6C1-0754-467F-833E-7DCF99A5A258}" destId="{76710294-65D5-456B-8721-BEC6881E2C04}" srcOrd="1" destOrd="0" presId="urn:microsoft.com/office/officeart/2018/2/layout/IconLabelList"/>
    <dgm:cxn modelId="{1EC87B5D-417D-45F2-B9C8-BE0D48AF695E}" type="presParOf" srcId="{DFF1F6C1-0754-467F-833E-7DCF99A5A258}" destId="{0E1EB166-87E7-4C2A-9138-B2201EF2E9A9}" srcOrd="2" destOrd="0" presId="urn:microsoft.com/office/officeart/2018/2/layout/IconLabelList"/>
    <dgm:cxn modelId="{9E6A3F06-6B41-47DC-82CC-E9916EAFC905}" type="presParOf" srcId="{D6004AE8-E1F3-464E-B77E-A5F005114EB3}" destId="{BDAA56C9-EAC1-4A50-89CA-42DCFE6A7068}" srcOrd="3" destOrd="0" presId="urn:microsoft.com/office/officeart/2018/2/layout/IconLabelList"/>
    <dgm:cxn modelId="{9C18C015-0ADA-44C2-BD08-786420FEAD76}" type="presParOf" srcId="{D6004AE8-E1F3-464E-B77E-A5F005114EB3}" destId="{C3732700-45F9-44EA-AE7A-3ABAE647255F}" srcOrd="4" destOrd="0" presId="urn:microsoft.com/office/officeart/2018/2/layout/IconLabelList"/>
    <dgm:cxn modelId="{C4081B54-E0F5-4DEC-B33A-0D9097C57F0B}" type="presParOf" srcId="{C3732700-45F9-44EA-AE7A-3ABAE647255F}" destId="{3E81FFCD-2CB0-4335-8889-A5AF279A2ADB}" srcOrd="0" destOrd="0" presId="urn:microsoft.com/office/officeart/2018/2/layout/IconLabelList"/>
    <dgm:cxn modelId="{A4916410-CA94-4711-ACEC-02F2C37933BF}" type="presParOf" srcId="{C3732700-45F9-44EA-AE7A-3ABAE647255F}" destId="{DDEFF211-11FE-49F1-81B7-80A5AF1B438A}" srcOrd="1" destOrd="0" presId="urn:microsoft.com/office/officeart/2018/2/layout/IconLabelList"/>
    <dgm:cxn modelId="{D649977E-AC65-455C-960B-570B4DB352AF}" type="presParOf" srcId="{C3732700-45F9-44EA-AE7A-3ABAE647255F}" destId="{832C540F-DCED-45E1-B503-F162C74374BC}" srcOrd="2" destOrd="0" presId="urn:microsoft.com/office/officeart/2018/2/layout/IconLabelList"/>
    <dgm:cxn modelId="{4A8BD7B0-A3F8-45F0-960C-650D067C844B}" type="presParOf" srcId="{D6004AE8-E1F3-464E-B77E-A5F005114EB3}" destId="{428420E0-C925-4648-B339-84062ABE6274}" srcOrd="5" destOrd="0" presId="urn:microsoft.com/office/officeart/2018/2/layout/IconLabelList"/>
    <dgm:cxn modelId="{CA779C95-51A0-40CF-8397-4441AB78C394}" type="presParOf" srcId="{D6004AE8-E1F3-464E-B77E-A5F005114EB3}" destId="{1CACBA28-7A94-463F-94A8-821938020920}" srcOrd="6" destOrd="0" presId="urn:microsoft.com/office/officeart/2018/2/layout/IconLabelList"/>
    <dgm:cxn modelId="{7471019E-4440-4F67-885C-CEFBE8CABE59}" type="presParOf" srcId="{1CACBA28-7A94-463F-94A8-821938020920}" destId="{B3984058-CC93-48D1-991E-EA4A05377AEA}" srcOrd="0" destOrd="0" presId="urn:microsoft.com/office/officeart/2018/2/layout/IconLabelList"/>
    <dgm:cxn modelId="{D80F188F-0884-483E-B484-B3D7E9646B2D}" type="presParOf" srcId="{1CACBA28-7A94-463F-94A8-821938020920}" destId="{F9009A23-18C8-484D-99F1-D2E458FEE547}" srcOrd="1" destOrd="0" presId="urn:microsoft.com/office/officeart/2018/2/layout/IconLabelList"/>
    <dgm:cxn modelId="{B4C0A0BE-E766-4470-9778-758BD972A1DF}" type="presParOf" srcId="{1CACBA28-7A94-463F-94A8-821938020920}" destId="{FB194D97-8C35-4875-AF18-6EF552C5C885}" srcOrd="2" destOrd="0" presId="urn:microsoft.com/office/officeart/2018/2/layout/IconLabelList"/>
    <dgm:cxn modelId="{7D53ACF3-DB62-4729-A376-CAFDDC863D38}" type="presParOf" srcId="{D6004AE8-E1F3-464E-B77E-A5F005114EB3}" destId="{18FC8A76-6891-4136-9A51-2C3EC1F2EA73}" srcOrd="7" destOrd="0" presId="urn:microsoft.com/office/officeart/2018/2/layout/IconLabelList"/>
    <dgm:cxn modelId="{AB21AD9C-2B19-4A59-A2E4-A2ADBC334F4F}" type="presParOf" srcId="{D6004AE8-E1F3-464E-B77E-A5F005114EB3}" destId="{D680BF9B-C5EB-444E-80A9-82131FC36560}" srcOrd="8" destOrd="0" presId="urn:microsoft.com/office/officeart/2018/2/layout/IconLabelList"/>
    <dgm:cxn modelId="{641034F1-A976-4A84-8A13-D444534438D1}" type="presParOf" srcId="{D680BF9B-C5EB-444E-80A9-82131FC36560}" destId="{4EDC45A6-8DF6-4BCF-9B59-B0330ED3809F}" srcOrd="0" destOrd="0" presId="urn:microsoft.com/office/officeart/2018/2/layout/IconLabelList"/>
    <dgm:cxn modelId="{2C489CFB-DA91-4209-AC91-6E78E45E3FDD}" type="presParOf" srcId="{D680BF9B-C5EB-444E-80A9-82131FC36560}" destId="{51046CCD-432D-4F7E-8A24-BCA0D742E568}" srcOrd="1" destOrd="0" presId="urn:microsoft.com/office/officeart/2018/2/layout/IconLabelList"/>
    <dgm:cxn modelId="{1188F98A-02CB-4FD4-A0D7-5B6387C56FD2}" type="presParOf" srcId="{D680BF9B-C5EB-444E-80A9-82131FC36560}" destId="{940EDE20-41CD-4690-BD6A-DBCF18631936}" srcOrd="2" destOrd="0" presId="urn:microsoft.com/office/officeart/2018/2/layout/IconLabelList"/>
    <dgm:cxn modelId="{48172FE6-6972-4416-BABA-7AB556D066D8}" type="presParOf" srcId="{D6004AE8-E1F3-464E-B77E-A5F005114EB3}" destId="{D363CC14-2422-457B-BE3A-AC38E3958B69}" srcOrd="9" destOrd="0" presId="urn:microsoft.com/office/officeart/2018/2/layout/IconLabelList"/>
    <dgm:cxn modelId="{66F1CFC1-2180-499A-8B9C-F7146DE50E12}" type="presParOf" srcId="{D6004AE8-E1F3-464E-B77E-A5F005114EB3}" destId="{583DACBF-D0B0-4DCE-B15D-15FFBF7E21E5}" srcOrd="10" destOrd="0" presId="urn:microsoft.com/office/officeart/2018/2/layout/IconLabelList"/>
    <dgm:cxn modelId="{0811CCCE-4B1E-415C-A2BA-748B59F4E17E}" type="presParOf" srcId="{583DACBF-D0B0-4DCE-B15D-15FFBF7E21E5}" destId="{F5874A64-8DB0-4325-A029-AC5C37324717}" srcOrd="0" destOrd="0" presId="urn:microsoft.com/office/officeart/2018/2/layout/IconLabelList"/>
    <dgm:cxn modelId="{5E0CA538-37CF-4959-8957-66A8AD5AAEC7}" type="presParOf" srcId="{583DACBF-D0B0-4DCE-B15D-15FFBF7E21E5}" destId="{0465B27E-190B-4763-ACBE-3555ACD5AA16}" srcOrd="1" destOrd="0" presId="urn:microsoft.com/office/officeart/2018/2/layout/IconLabelList"/>
    <dgm:cxn modelId="{909071BC-522C-40CE-9685-19FA87D19604}" type="presParOf" srcId="{583DACBF-D0B0-4DCE-B15D-15FFBF7E21E5}" destId="{B07A9C24-6D78-4D5F-B36A-3BCB4C19E172}" srcOrd="2" destOrd="0" presId="urn:microsoft.com/office/officeart/2018/2/layout/IconLabelList"/>
    <dgm:cxn modelId="{EFB44625-DF1C-4F08-A24E-B15959F5D46A}" type="presParOf" srcId="{D6004AE8-E1F3-464E-B77E-A5F005114EB3}" destId="{9B32FAFA-C97C-416A-88CB-E4B8F53DA42F}" srcOrd="11" destOrd="0" presId="urn:microsoft.com/office/officeart/2018/2/layout/IconLabelList"/>
    <dgm:cxn modelId="{BDAD8E39-941C-4C7D-A902-ECBC35162489}" type="presParOf" srcId="{D6004AE8-E1F3-464E-B77E-A5F005114EB3}" destId="{B725874A-391E-401C-B84C-DA9A238597AC}" srcOrd="12" destOrd="0" presId="urn:microsoft.com/office/officeart/2018/2/layout/IconLabelList"/>
    <dgm:cxn modelId="{F166EE8E-9E29-4C2E-AC36-92FE9161E3BA}" type="presParOf" srcId="{B725874A-391E-401C-B84C-DA9A238597AC}" destId="{A0EA23FD-3E0F-44DD-8EDC-87689D04BFCA}" srcOrd="0" destOrd="0" presId="urn:microsoft.com/office/officeart/2018/2/layout/IconLabelList"/>
    <dgm:cxn modelId="{144D0289-331E-4658-85E9-B68E26FDF8F6}" type="presParOf" srcId="{B725874A-391E-401C-B84C-DA9A238597AC}" destId="{DDF82AF2-095F-4441-B490-F2ED37E301B3}" srcOrd="1" destOrd="0" presId="urn:microsoft.com/office/officeart/2018/2/layout/IconLabelList"/>
    <dgm:cxn modelId="{C1F8854F-99BE-4459-B20E-6812C9D2C2A7}" type="presParOf" srcId="{B725874A-391E-401C-B84C-DA9A238597AC}" destId="{3348B3DA-7744-4B54-9681-610DAEA183B4}" srcOrd="2" destOrd="0" presId="urn:microsoft.com/office/officeart/2018/2/layout/IconLabelList"/>
    <dgm:cxn modelId="{AD3CFEEC-FFF5-4EE7-990C-C56AF1F6BDF0}" type="presParOf" srcId="{D6004AE8-E1F3-464E-B77E-A5F005114EB3}" destId="{B772CB92-8252-47FB-8D24-246760072723}" srcOrd="13" destOrd="0" presId="urn:microsoft.com/office/officeart/2018/2/layout/IconLabelList"/>
    <dgm:cxn modelId="{450E2BE2-B51D-47F5-BE0F-F42875CA268E}" type="presParOf" srcId="{D6004AE8-E1F3-464E-B77E-A5F005114EB3}" destId="{FA3CE530-27E4-4E45-BEBE-8A72E3D785E5}" srcOrd="14" destOrd="0" presId="urn:microsoft.com/office/officeart/2018/2/layout/IconLabelList"/>
    <dgm:cxn modelId="{84A9FE06-D693-4DB6-80BB-D02674C9FC06}" type="presParOf" srcId="{FA3CE530-27E4-4E45-BEBE-8A72E3D785E5}" destId="{7BDD68AC-6F4B-4B00-8D5F-F3E9BD626C1E}" srcOrd="0" destOrd="0" presId="urn:microsoft.com/office/officeart/2018/2/layout/IconLabelList"/>
    <dgm:cxn modelId="{5374A546-5E30-4466-BB89-41CF91E58EFC}" type="presParOf" srcId="{FA3CE530-27E4-4E45-BEBE-8A72E3D785E5}" destId="{B4571D88-E1A2-426F-8B19-22776EB343F1}" srcOrd="1" destOrd="0" presId="urn:microsoft.com/office/officeart/2018/2/layout/IconLabelList"/>
    <dgm:cxn modelId="{AC744F55-94D5-4063-B33E-B6BE85643979}" type="presParOf" srcId="{FA3CE530-27E4-4E45-BEBE-8A72E3D785E5}" destId="{32BD2164-609E-4BB5-B829-49EAC197B730}" srcOrd="2" destOrd="0" presId="urn:microsoft.com/office/officeart/2018/2/layout/IconLabelList"/>
    <dgm:cxn modelId="{B71446AB-0DD7-437D-9298-E48A55DCB724}" type="presParOf" srcId="{D6004AE8-E1F3-464E-B77E-A5F005114EB3}" destId="{82975580-E3E1-405D-9BAB-6A66CADCC1C1}" srcOrd="15" destOrd="0" presId="urn:microsoft.com/office/officeart/2018/2/layout/IconLabelList"/>
    <dgm:cxn modelId="{B2FA3344-0270-4DAC-B457-584B37E4FAC4}" type="presParOf" srcId="{D6004AE8-E1F3-464E-B77E-A5F005114EB3}" destId="{6F21AACB-839D-42C9-9029-E15F53494035}" srcOrd="16" destOrd="0" presId="urn:microsoft.com/office/officeart/2018/2/layout/IconLabelList"/>
    <dgm:cxn modelId="{CC934F90-15A3-4602-9695-1301AB3E2966}" type="presParOf" srcId="{6F21AACB-839D-42C9-9029-E15F53494035}" destId="{E7D4D293-EB8D-443C-86C2-FEFCED980A73}" srcOrd="0" destOrd="0" presId="urn:microsoft.com/office/officeart/2018/2/layout/IconLabelList"/>
    <dgm:cxn modelId="{6172E23C-6EF5-42D8-BF2F-0CBA1CDF7544}" type="presParOf" srcId="{6F21AACB-839D-42C9-9029-E15F53494035}" destId="{C1E24970-C8D4-4DD5-BCE8-69EAABAA34C1}" srcOrd="1" destOrd="0" presId="urn:microsoft.com/office/officeart/2018/2/layout/IconLabelList"/>
    <dgm:cxn modelId="{86E532AA-4A7F-4C06-8D61-6C3AEA5BE7E9}" type="presParOf" srcId="{6F21AACB-839D-42C9-9029-E15F53494035}" destId="{E7BA0B46-1C1B-43F2-AEFB-8B2420C19C2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CC5377-F2CC-4D86-8B74-B5479C1EB8A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7F8289E-16EF-40BE-B0A2-5BFE19136143}">
      <dgm:prSet/>
      <dgm:spPr/>
      <dgm:t>
        <a:bodyPr/>
        <a:lstStyle/>
        <a:p>
          <a:pPr algn="ctr"/>
          <a:r>
            <a:rPr lang="en-US"/>
            <a:t>Command Line</a:t>
          </a:r>
        </a:p>
      </dgm:t>
    </dgm:pt>
    <dgm:pt modelId="{9EB142EF-75E0-4E61-800C-00C3C56CA0CE}" type="parTrans" cxnId="{DD94C824-E8F4-41B6-8453-6FEC30361E3A}">
      <dgm:prSet/>
      <dgm:spPr/>
      <dgm:t>
        <a:bodyPr/>
        <a:lstStyle/>
        <a:p>
          <a:pPr algn="ctr"/>
          <a:endParaRPr lang="en-US"/>
        </a:p>
      </dgm:t>
    </dgm:pt>
    <dgm:pt modelId="{442B49A2-4200-4A8E-9DF0-8F55CD5948AE}" type="sibTrans" cxnId="{DD94C824-E8F4-41B6-8453-6FEC30361E3A}">
      <dgm:prSet/>
      <dgm:spPr/>
      <dgm:t>
        <a:bodyPr/>
        <a:lstStyle/>
        <a:p>
          <a:pPr algn="ctr"/>
          <a:endParaRPr lang="en-US"/>
        </a:p>
      </dgm:t>
    </dgm:pt>
    <dgm:pt modelId="{2CCDB269-6AD4-4940-9E9E-D7BCEBEE3433}">
      <dgm:prSet/>
      <dgm:spPr/>
      <dgm:t>
        <a:bodyPr/>
        <a:lstStyle/>
        <a:p>
          <a:pPr algn="ctr"/>
          <a:r>
            <a:rPr lang="en-US"/>
            <a:t>Non-Prefixed Environment Variables</a:t>
          </a:r>
        </a:p>
      </dgm:t>
    </dgm:pt>
    <dgm:pt modelId="{3DAF09A7-BB3F-4462-92B8-3B8F16AD88D3}" type="parTrans" cxnId="{CF2A8491-2CF0-4B5C-82DB-6FEB7071B23D}">
      <dgm:prSet/>
      <dgm:spPr/>
      <dgm:t>
        <a:bodyPr/>
        <a:lstStyle/>
        <a:p>
          <a:pPr algn="ctr"/>
          <a:endParaRPr lang="en-US"/>
        </a:p>
      </dgm:t>
    </dgm:pt>
    <dgm:pt modelId="{8CA021F8-F279-4A27-B808-AFC9CC2DBAD6}" type="sibTrans" cxnId="{CF2A8491-2CF0-4B5C-82DB-6FEB7071B23D}">
      <dgm:prSet/>
      <dgm:spPr/>
      <dgm:t>
        <a:bodyPr/>
        <a:lstStyle/>
        <a:p>
          <a:pPr algn="ctr"/>
          <a:endParaRPr lang="en-US"/>
        </a:p>
      </dgm:t>
    </dgm:pt>
    <dgm:pt modelId="{A68055C4-7D6F-4FC4-AA8E-D7BF9D85B055}">
      <dgm:prSet/>
      <dgm:spPr/>
      <dgm:t>
        <a:bodyPr/>
        <a:lstStyle/>
        <a:p>
          <a:pPr algn="ctr"/>
          <a:r>
            <a:rPr lang="en-US"/>
            <a:t>User Secrets</a:t>
          </a:r>
        </a:p>
      </dgm:t>
    </dgm:pt>
    <dgm:pt modelId="{CF07E0DC-4EB6-4655-872B-262142FEB876}" type="parTrans" cxnId="{9D2BF6AF-D4B3-4AD7-9D85-3C58143842A0}">
      <dgm:prSet/>
      <dgm:spPr/>
      <dgm:t>
        <a:bodyPr/>
        <a:lstStyle/>
        <a:p>
          <a:pPr algn="ctr"/>
          <a:endParaRPr lang="en-US"/>
        </a:p>
      </dgm:t>
    </dgm:pt>
    <dgm:pt modelId="{83A5802B-04BF-4A39-85D5-CD38A272F1D1}" type="sibTrans" cxnId="{9D2BF6AF-D4B3-4AD7-9D85-3C58143842A0}">
      <dgm:prSet/>
      <dgm:spPr/>
      <dgm:t>
        <a:bodyPr/>
        <a:lstStyle/>
        <a:p>
          <a:pPr algn="ctr"/>
          <a:endParaRPr lang="en-US"/>
        </a:p>
      </dgm:t>
    </dgm:pt>
    <dgm:pt modelId="{88870219-1216-4BCF-ADE9-4C778CD616B5}">
      <dgm:prSet/>
      <dgm:spPr/>
      <dgm:t>
        <a:bodyPr/>
        <a:lstStyle/>
        <a:p>
          <a:pPr algn="ctr"/>
          <a:r>
            <a:rPr lang="en-US"/>
            <a:t>appSettings.{Environment}.json</a:t>
          </a:r>
        </a:p>
      </dgm:t>
    </dgm:pt>
    <dgm:pt modelId="{ADFC7BAB-8AAF-406A-8966-35B4A22FFAA2}" type="parTrans" cxnId="{DFB1C861-F46D-4E43-82B3-6A89D870ED97}">
      <dgm:prSet/>
      <dgm:spPr/>
      <dgm:t>
        <a:bodyPr/>
        <a:lstStyle/>
        <a:p>
          <a:pPr algn="ctr"/>
          <a:endParaRPr lang="en-US"/>
        </a:p>
      </dgm:t>
    </dgm:pt>
    <dgm:pt modelId="{D28FFEA1-CC2A-4257-8944-265FF6F47E50}" type="sibTrans" cxnId="{DFB1C861-F46D-4E43-82B3-6A89D870ED97}">
      <dgm:prSet/>
      <dgm:spPr/>
      <dgm:t>
        <a:bodyPr/>
        <a:lstStyle/>
        <a:p>
          <a:pPr algn="ctr"/>
          <a:endParaRPr lang="en-US"/>
        </a:p>
      </dgm:t>
    </dgm:pt>
    <dgm:pt modelId="{62782055-F169-400F-8162-F7359C3DAD4A}">
      <dgm:prSet/>
      <dgm:spPr/>
      <dgm:t>
        <a:bodyPr/>
        <a:lstStyle/>
        <a:p>
          <a:pPr algn="ctr"/>
          <a:r>
            <a:rPr lang="en-US"/>
            <a:t>appSettings.json</a:t>
          </a:r>
        </a:p>
      </dgm:t>
    </dgm:pt>
    <dgm:pt modelId="{5655C029-CC8B-44EB-8FDD-DFB026AF8CF9}" type="parTrans" cxnId="{FE21F65A-D1AD-42E7-9762-9FA908E973AE}">
      <dgm:prSet/>
      <dgm:spPr/>
      <dgm:t>
        <a:bodyPr/>
        <a:lstStyle/>
        <a:p>
          <a:pPr algn="ctr"/>
          <a:endParaRPr lang="en-US"/>
        </a:p>
      </dgm:t>
    </dgm:pt>
    <dgm:pt modelId="{6E4A7150-E417-41C0-B26A-358255369057}" type="sibTrans" cxnId="{FE21F65A-D1AD-42E7-9762-9FA908E973AE}">
      <dgm:prSet/>
      <dgm:spPr/>
      <dgm:t>
        <a:bodyPr/>
        <a:lstStyle/>
        <a:p>
          <a:pPr algn="ctr"/>
          <a:endParaRPr lang="en-US"/>
        </a:p>
      </dgm:t>
    </dgm:pt>
    <dgm:pt modelId="{95734EEF-C504-40EE-8924-D00877A18908}" type="pres">
      <dgm:prSet presAssocID="{4CCC5377-F2CC-4D86-8B74-B5479C1EB8A9}" presName="linear" presStyleCnt="0">
        <dgm:presLayoutVars>
          <dgm:animLvl val="lvl"/>
          <dgm:resizeHandles val="exact"/>
        </dgm:presLayoutVars>
      </dgm:prSet>
      <dgm:spPr/>
    </dgm:pt>
    <dgm:pt modelId="{3FBA8F27-E43F-4073-B801-98AB96F93157}" type="pres">
      <dgm:prSet presAssocID="{77F8289E-16EF-40BE-B0A2-5BFE19136143}" presName="parentText" presStyleLbl="node1" presStyleIdx="0" presStyleCnt="5">
        <dgm:presLayoutVars>
          <dgm:chMax val="0"/>
          <dgm:bulletEnabled val="1"/>
        </dgm:presLayoutVars>
      </dgm:prSet>
      <dgm:spPr/>
    </dgm:pt>
    <dgm:pt modelId="{6D253709-0AF1-4181-BFD6-5C60F937A934}" type="pres">
      <dgm:prSet presAssocID="{442B49A2-4200-4A8E-9DF0-8F55CD5948AE}" presName="spacer" presStyleCnt="0"/>
      <dgm:spPr/>
    </dgm:pt>
    <dgm:pt modelId="{FA65C03B-65FA-4CFD-A212-53E61E485839}" type="pres">
      <dgm:prSet presAssocID="{2CCDB269-6AD4-4940-9E9E-D7BCEBEE3433}" presName="parentText" presStyleLbl="node1" presStyleIdx="1" presStyleCnt="5">
        <dgm:presLayoutVars>
          <dgm:chMax val="0"/>
          <dgm:bulletEnabled val="1"/>
        </dgm:presLayoutVars>
      </dgm:prSet>
      <dgm:spPr/>
    </dgm:pt>
    <dgm:pt modelId="{78A870BB-70EB-40E3-977B-496956ECACB7}" type="pres">
      <dgm:prSet presAssocID="{8CA021F8-F279-4A27-B808-AFC9CC2DBAD6}" presName="spacer" presStyleCnt="0"/>
      <dgm:spPr/>
    </dgm:pt>
    <dgm:pt modelId="{FA8FD04D-2A75-41C5-B9E0-2DCD37B22F38}" type="pres">
      <dgm:prSet presAssocID="{A68055C4-7D6F-4FC4-AA8E-D7BF9D85B055}" presName="parentText" presStyleLbl="node1" presStyleIdx="2" presStyleCnt="5">
        <dgm:presLayoutVars>
          <dgm:chMax val="0"/>
          <dgm:bulletEnabled val="1"/>
        </dgm:presLayoutVars>
      </dgm:prSet>
      <dgm:spPr/>
    </dgm:pt>
    <dgm:pt modelId="{B294B5AE-BA80-4BA5-9033-5AE3DAE42FAA}" type="pres">
      <dgm:prSet presAssocID="{83A5802B-04BF-4A39-85D5-CD38A272F1D1}" presName="spacer" presStyleCnt="0"/>
      <dgm:spPr/>
    </dgm:pt>
    <dgm:pt modelId="{7395FD06-09AF-4360-896C-D378D713B6C6}" type="pres">
      <dgm:prSet presAssocID="{88870219-1216-4BCF-ADE9-4C778CD616B5}" presName="parentText" presStyleLbl="node1" presStyleIdx="3" presStyleCnt="5">
        <dgm:presLayoutVars>
          <dgm:chMax val="0"/>
          <dgm:bulletEnabled val="1"/>
        </dgm:presLayoutVars>
      </dgm:prSet>
      <dgm:spPr/>
    </dgm:pt>
    <dgm:pt modelId="{A7414CE0-5F19-4DC2-AF62-DF06F3392398}" type="pres">
      <dgm:prSet presAssocID="{D28FFEA1-CC2A-4257-8944-265FF6F47E50}" presName="spacer" presStyleCnt="0"/>
      <dgm:spPr/>
    </dgm:pt>
    <dgm:pt modelId="{0700E03A-3530-4B5A-A9CD-7211DC3FD75D}" type="pres">
      <dgm:prSet presAssocID="{62782055-F169-400F-8162-F7359C3DAD4A}" presName="parentText" presStyleLbl="node1" presStyleIdx="4" presStyleCnt="5">
        <dgm:presLayoutVars>
          <dgm:chMax val="0"/>
          <dgm:bulletEnabled val="1"/>
        </dgm:presLayoutVars>
      </dgm:prSet>
      <dgm:spPr/>
    </dgm:pt>
  </dgm:ptLst>
  <dgm:cxnLst>
    <dgm:cxn modelId="{DD94C824-E8F4-41B6-8453-6FEC30361E3A}" srcId="{4CCC5377-F2CC-4D86-8B74-B5479C1EB8A9}" destId="{77F8289E-16EF-40BE-B0A2-5BFE19136143}" srcOrd="0" destOrd="0" parTransId="{9EB142EF-75E0-4E61-800C-00C3C56CA0CE}" sibTransId="{442B49A2-4200-4A8E-9DF0-8F55CD5948AE}"/>
    <dgm:cxn modelId="{8CF94B39-D7C3-416C-9EA4-DD2F183B4C01}" type="presOf" srcId="{4CCC5377-F2CC-4D86-8B74-B5479C1EB8A9}" destId="{95734EEF-C504-40EE-8924-D00877A18908}" srcOrd="0" destOrd="0" presId="urn:microsoft.com/office/officeart/2005/8/layout/vList2"/>
    <dgm:cxn modelId="{C047465B-27A3-4360-9481-A6EF1533BD7A}" type="presOf" srcId="{88870219-1216-4BCF-ADE9-4C778CD616B5}" destId="{7395FD06-09AF-4360-896C-D378D713B6C6}" srcOrd="0" destOrd="0" presId="urn:microsoft.com/office/officeart/2005/8/layout/vList2"/>
    <dgm:cxn modelId="{DFB1C861-F46D-4E43-82B3-6A89D870ED97}" srcId="{4CCC5377-F2CC-4D86-8B74-B5479C1EB8A9}" destId="{88870219-1216-4BCF-ADE9-4C778CD616B5}" srcOrd="3" destOrd="0" parTransId="{ADFC7BAB-8AAF-406A-8966-35B4A22FFAA2}" sibTransId="{D28FFEA1-CC2A-4257-8944-265FF6F47E50}"/>
    <dgm:cxn modelId="{FE21F65A-D1AD-42E7-9762-9FA908E973AE}" srcId="{4CCC5377-F2CC-4D86-8B74-B5479C1EB8A9}" destId="{62782055-F169-400F-8162-F7359C3DAD4A}" srcOrd="4" destOrd="0" parTransId="{5655C029-CC8B-44EB-8FDD-DFB026AF8CF9}" sibTransId="{6E4A7150-E417-41C0-B26A-358255369057}"/>
    <dgm:cxn modelId="{CF2A8491-2CF0-4B5C-82DB-6FEB7071B23D}" srcId="{4CCC5377-F2CC-4D86-8B74-B5479C1EB8A9}" destId="{2CCDB269-6AD4-4940-9E9E-D7BCEBEE3433}" srcOrd="1" destOrd="0" parTransId="{3DAF09A7-BB3F-4462-92B8-3B8F16AD88D3}" sibTransId="{8CA021F8-F279-4A27-B808-AFC9CC2DBAD6}"/>
    <dgm:cxn modelId="{A8EA689F-BCA4-40AC-986C-E2C0C9AEF966}" type="presOf" srcId="{2CCDB269-6AD4-4940-9E9E-D7BCEBEE3433}" destId="{FA65C03B-65FA-4CFD-A212-53E61E485839}" srcOrd="0" destOrd="0" presId="urn:microsoft.com/office/officeart/2005/8/layout/vList2"/>
    <dgm:cxn modelId="{9D2BF6AF-D4B3-4AD7-9D85-3C58143842A0}" srcId="{4CCC5377-F2CC-4D86-8B74-B5479C1EB8A9}" destId="{A68055C4-7D6F-4FC4-AA8E-D7BF9D85B055}" srcOrd="2" destOrd="0" parTransId="{CF07E0DC-4EB6-4655-872B-262142FEB876}" sibTransId="{83A5802B-04BF-4A39-85D5-CD38A272F1D1}"/>
    <dgm:cxn modelId="{C8E70ABE-1564-4D5C-B260-913ABB70D9E1}" type="presOf" srcId="{77F8289E-16EF-40BE-B0A2-5BFE19136143}" destId="{3FBA8F27-E43F-4073-B801-98AB96F93157}" srcOrd="0" destOrd="0" presId="urn:microsoft.com/office/officeart/2005/8/layout/vList2"/>
    <dgm:cxn modelId="{B58EFAF0-AC31-4715-905D-527D2D11481B}" type="presOf" srcId="{A68055C4-7D6F-4FC4-AA8E-D7BF9D85B055}" destId="{FA8FD04D-2A75-41C5-B9E0-2DCD37B22F38}" srcOrd="0" destOrd="0" presId="urn:microsoft.com/office/officeart/2005/8/layout/vList2"/>
    <dgm:cxn modelId="{6B75DEF4-6CC2-4339-9605-B8105BE18211}" type="presOf" srcId="{62782055-F169-400F-8162-F7359C3DAD4A}" destId="{0700E03A-3530-4B5A-A9CD-7211DC3FD75D}" srcOrd="0" destOrd="0" presId="urn:microsoft.com/office/officeart/2005/8/layout/vList2"/>
    <dgm:cxn modelId="{D06212D0-4782-4139-A11B-24E13310A0C9}" type="presParOf" srcId="{95734EEF-C504-40EE-8924-D00877A18908}" destId="{3FBA8F27-E43F-4073-B801-98AB96F93157}" srcOrd="0" destOrd="0" presId="urn:microsoft.com/office/officeart/2005/8/layout/vList2"/>
    <dgm:cxn modelId="{BCC42FC5-96BF-4C2A-867E-6B7F686D2B28}" type="presParOf" srcId="{95734EEF-C504-40EE-8924-D00877A18908}" destId="{6D253709-0AF1-4181-BFD6-5C60F937A934}" srcOrd="1" destOrd="0" presId="urn:microsoft.com/office/officeart/2005/8/layout/vList2"/>
    <dgm:cxn modelId="{90B597E0-3C95-47E0-88BA-B2B6BE560A3C}" type="presParOf" srcId="{95734EEF-C504-40EE-8924-D00877A18908}" destId="{FA65C03B-65FA-4CFD-A212-53E61E485839}" srcOrd="2" destOrd="0" presId="urn:microsoft.com/office/officeart/2005/8/layout/vList2"/>
    <dgm:cxn modelId="{EDBEA875-6259-4565-B203-E98E10494030}" type="presParOf" srcId="{95734EEF-C504-40EE-8924-D00877A18908}" destId="{78A870BB-70EB-40E3-977B-496956ECACB7}" srcOrd="3" destOrd="0" presId="urn:microsoft.com/office/officeart/2005/8/layout/vList2"/>
    <dgm:cxn modelId="{0D34713E-3301-4D6E-9741-5915A7772111}" type="presParOf" srcId="{95734EEF-C504-40EE-8924-D00877A18908}" destId="{FA8FD04D-2A75-41C5-B9E0-2DCD37B22F38}" srcOrd="4" destOrd="0" presId="urn:microsoft.com/office/officeart/2005/8/layout/vList2"/>
    <dgm:cxn modelId="{A5BF10CA-0FB9-4C03-B9EC-4AB03D0240B8}" type="presParOf" srcId="{95734EEF-C504-40EE-8924-D00877A18908}" destId="{B294B5AE-BA80-4BA5-9033-5AE3DAE42FAA}" srcOrd="5" destOrd="0" presId="urn:microsoft.com/office/officeart/2005/8/layout/vList2"/>
    <dgm:cxn modelId="{7DE9B9E5-9494-4E23-9673-9A1FD3500048}" type="presParOf" srcId="{95734EEF-C504-40EE-8924-D00877A18908}" destId="{7395FD06-09AF-4360-896C-D378D713B6C6}" srcOrd="6" destOrd="0" presId="urn:microsoft.com/office/officeart/2005/8/layout/vList2"/>
    <dgm:cxn modelId="{9010C5C2-AB1B-44B5-849C-50B8BEAD2622}" type="presParOf" srcId="{95734EEF-C504-40EE-8924-D00877A18908}" destId="{A7414CE0-5F19-4DC2-AF62-DF06F3392398}" srcOrd="7" destOrd="0" presId="urn:microsoft.com/office/officeart/2005/8/layout/vList2"/>
    <dgm:cxn modelId="{88369714-64E3-4345-B61F-14E394B6EDB9}" type="presParOf" srcId="{95734EEF-C504-40EE-8924-D00877A18908}" destId="{0700E03A-3530-4B5A-A9CD-7211DC3FD75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C6A054-8754-43E5-A8F2-1818E2CE1B3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49B4707-D1E6-4D05-AF51-107B3CAFC0A1}">
      <dgm:prSet phldrT="[Text]"/>
      <dgm:spPr/>
      <dgm:t>
        <a:bodyPr/>
        <a:lstStyle/>
        <a:p>
          <a:r>
            <a:rPr lang="en-US" dirty="0"/>
            <a:t>DOTNET_ENVIRONMENT</a:t>
          </a:r>
        </a:p>
      </dgm:t>
    </dgm:pt>
    <dgm:pt modelId="{D133F414-8167-4F97-A30C-C3E30BDE756E}" type="parTrans" cxnId="{5724B3EE-56B3-47A3-AF6C-95D073834D98}">
      <dgm:prSet/>
      <dgm:spPr/>
      <dgm:t>
        <a:bodyPr/>
        <a:lstStyle/>
        <a:p>
          <a:endParaRPr lang="en-US"/>
        </a:p>
      </dgm:t>
    </dgm:pt>
    <dgm:pt modelId="{F0639347-55B2-45E4-B251-C2475D72F1F3}" type="sibTrans" cxnId="{5724B3EE-56B3-47A3-AF6C-95D073834D98}">
      <dgm:prSet/>
      <dgm:spPr/>
      <dgm:t>
        <a:bodyPr/>
        <a:lstStyle/>
        <a:p>
          <a:endParaRPr lang="en-US"/>
        </a:p>
      </dgm:t>
    </dgm:pt>
    <dgm:pt modelId="{02001F51-7447-42F8-8323-A07D2D2E3AAE}">
      <dgm:prSet phldrT="[Text]"/>
      <dgm:spPr/>
      <dgm:t>
        <a:bodyPr/>
        <a:lstStyle/>
        <a:p>
          <a:r>
            <a:rPr lang="en-US" dirty="0"/>
            <a:t>ASPNETCORE_ENVIRONMENT</a:t>
          </a:r>
        </a:p>
      </dgm:t>
    </dgm:pt>
    <dgm:pt modelId="{B94B6689-9A07-40DA-A47A-29242E0A7BB7}" type="parTrans" cxnId="{FD1E2677-7855-4755-A126-27F0DA1A1D8F}">
      <dgm:prSet/>
      <dgm:spPr/>
      <dgm:t>
        <a:bodyPr/>
        <a:lstStyle/>
        <a:p>
          <a:endParaRPr lang="en-US"/>
        </a:p>
      </dgm:t>
    </dgm:pt>
    <dgm:pt modelId="{D87B4D2F-33C0-445E-89CA-26422C65BBD1}" type="sibTrans" cxnId="{FD1E2677-7855-4755-A126-27F0DA1A1D8F}">
      <dgm:prSet/>
      <dgm:spPr/>
      <dgm:t>
        <a:bodyPr/>
        <a:lstStyle/>
        <a:p>
          <a:endParaRPr lang="en-US"/>
        </a:p>
      </dgm:t>
    </dgm:pt>
    <dgm:pt modelId="{429D8FFD-BFA6-47A7-B4E2-18C7B211ADA2}" type="pres">
      <dgm:prSet presAssocID="{6BC6A054-8754-43E5-A8F2-1818E2CE1B30}" presName="linear" presStyleCnt="0">
        <dgm:presLayoutVars>
          <dgm:animLvl val="lvl"/>
          <dgm:resizeHandles val="exact"/>
        </dgm:presLayoutVars>
      </dgm:prSet>
      <dgm:spPr/>
    </dgm:pt>
    <dgm:pt modelId="{E8783AD2-56F5-48DC-A393-BF7628CCCAF1}" type="pres">
      <dgm:prSet presAssocID="{C49B4707-D1E6-4D05-AF51-107B3CAFC0A1}" presName="parentText" presStyleLbl="node1" presStyleIdx="0" presStyleCnt="2">
        <dgm:presLayoutVars>
          <dgm:chMax val="0"/>
          <dgm:bulletEnabled val="1"/>
        </dgm:presLayoutVars>
      </dgm:prSet>
      <dgm:spPr/>
    </dgm:pt>
    <dgm:pt modelId="{F7EA9E84-2416-488E-BF85-1F5E1D993A92}" type="pres">
      <dgm:prSet presAssocID="{F0639347-55B2-45E4-B251-C2475D72F1F3}" presName="spacer" presStyleCnt="0"/>
      <dgm:spPr/>
    </dgm:pt>
    <dgm:pt modelId="{54496E19-1801-4E10-AE1F-F690B5BF01BE}" type="pres">
      <dgm:prSet presAssocID="{02001F51-7447-42F8-8323-A07D2D2E3AAE}" presName="parentText" presStyleLbl="node1" presStyleIdx="1" presStyleCnt="2">
        <dgm:presLayoutVars>
          <dgm:chMax val="0"/>
          <dgm:bulletEnabled val="1"/>
        </dgm:presLayoutVars>
      </dgm:prSet>
      <dgm:spPr/>
    </dgm:pt>
  </dgm:ptLst>
  <dgm:cxnLst>
    <dgm:cxn modelId="{58ECEA2B-510B-431A-9A32-A66CC62F33FC}" type="presOf" srcId="{C49B4707-D1E6-4D05-AF51-107B3CAFC0A1}" destId="{E8783AD2-56F5-48DC-A393-BF7628CCCAF1}" srcOrd="0" destOrd="0" presId="urn:microsoft.com/office/officeart/2005/8/layout/vList2"/>
    <dgm:cxn modelId="{1D6B5771-6410-4602-96C2-2A9CC50A783A}" type="presOf" srcId="{6BC6A054-8754-43E5-A8F2-1818E2CE1B30}" destId="{429D8FFD-BFA6-47A7-B4E2-18C7B211ADA2}" srcOrd="0" destOrd="0" presId="urn:microsoft.com/office/officeart/2005/8/layout/vList2"/>
    <dgm:cxn modelId="{FD1E2677-7855-4755-A126-27F0DA1A1D8F}" srcId="{6BC6A054-8754-43E5-A8F2-1818E2CE1B30}" destId="{02001F51-7447-42F8-8323-A07D2D2E3AAE}" srcOrd="1" destOrd="0" parTransId="{B94B6689-9A07-40DA-A47A-29242E0A7BB7}" sibTransId="{D87B4D2F-33C0-445E-89CA-26422C65BBD1}"/>
    <dgm:cxn modelId="{AF2CC2D4-CA8A-4292-85D0-C13CD50EB8F6}" type="presOf" srcId="{02001F51-7447-42F8-8323-A07D2D2E3AAE}" destId="{54496E19-1801-4E10-AE1F-F690B5BF01BE}" srcOrd="0" destOrd="0" presId="urn:microsoft.com/office/officeart/2005/8/layout/vList2"/>
    <dgm:cxn modelId="{5724B3EE-56B3-47A3-AF6C-95D073834D98}" srcId="{6BC6A054-8754-43E5-A8F2-1818E2CE1B30}" destId="{C49B4707-D1E6-4D05-AF51-107B3CAFC0A1}" srcOrd="0" destOrd="0" parTransId="{D133F414-8167-4F97-A30C-C3E30BDE756E}" sibTransId="{F0639347-55B2-45E4-B251-C2475D72F1F3}"/>
    <dgm:cxn modelId="{22E8E81F-9C77-4E6D-A5B4-6B671507DD70}" type="presParOf" srcId="{429D8FFD-BFA6-47A7-B4E2-18C7B211ADA2}" destId="{E8783AD2-56F5-48DC-A393-BF7628CCCAF1}" srcOrd="0" destOrd="0" presId="urn:microsoft.com/office/officeart/2005/8/layout/vList2"/>
    <dgm:cxn modelId="{56503368-714B-487C-AC3E-E6DB39B20419}" type="presParOf" srcId="{429D8FFD-BFA6-47A7-B4E2-18C7B211ADA2}" destId="{F7EA9E84-2416-488E-BF85-1F5E1D993A92}" srcOrd="1" destOrd="0" presId="urn:microsoft.com/office/officeart/2005/8/layout/vList2"/>
    <dgm:cxn modelId="{B801E324-1FDE-425D-9316-C42BE2EDAF96}" type="presParOf" srcId="{429D8FFD-BFA6-47A7-B4E2-18C7B211ADA2}" destId="{54496E19-1801-4E10-AE1F-F690B5BF01B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BC6A054-8754-43E5-A8F2-1818E2CE1B3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49B4707-D1E6-4D05-AF51-107B3CAFC0A1}">
      <dgm:prSet phldrT="[Text]"/>
      <dgm:spPr/>
      <dgm:t>
        <a:bodyPr/>
        <a:lstStyle/>
        <a:p>
          <a:r>
            <a:rPr lang="en-US" dirty="0"/>
            <a:t>Development</a:t>
          </a:r>
        </a:p>
      </dgm:t>
    </dgm:pt>
    <dgm:pt modelId="{D133F414-8167-4F97-A30C-C3E30BDE756E}" type="parTrans" cxnId="{5724B3EE-56B3-47A3-AF6C-95D073834D98}">
      <dgm:prSet/>
      <dgm:spPr/>
      <dgm:t>
        <a:bodyPr/>
        <a:lstStyle/>
        <a:p>
          <a:endParaRPr lang="en-US"/>
        </a:p>
      </dgm:t>
    </dgm:pt>
    <dgm:pt modelId="{F0639347-55B2-45E4-B251-C2475D72F1F3}" type="sibTrans" cxnId="{5724B3EE-56B3-47A3-AF6C-95D073834D98}">
      <dgm:prSet/>
      <dgm:spPr/>
      <dgm:t>
        <a:bodyPr/>
        <a:lstStyle/>
        <a:p>
          <a:endParaRPr lang="en-US"/>
        </a:p>
      </dgm:t>
    </dgm:pt>
    <dgm:pt modelId="{473947D3-7A4D-4BAA-B7FD-FEB16F14F8B5}">
      <dgm:prSet phldrT="[Text]"/>
      <dgm:spPr/>
      <dgm:t>
        <a:bodyPr/>
        <a:lstStyle/>
        <a:p>
          <a:r>
            <a:rPr lang="en-US" dirty="0"/>
            <a:t>Staging</a:t>
          </a:r>
        </a:p>
      </dgm:t>
    </dgm:pt>
    <dgm:pt modelId="{650ABBFA-89C0-4597-9979-52CA76C54D04}" type="parTrans" cxnId="{7E545A87-F9D4-4152-B407-C6BF909DBCE3}">
      <dgm:prSet/>
      <dgm:spPr/>
    </dgm:pt>
    <dgm:pt modelId="{D14A5D9D-B132-48F5-BDF7-76FF71AB9366}" type="sibTrans" cxnId="{7E545A87-F9D4-4152-B407-C6BF909DBCE3}">
      <dgm:prSet/>
      <dgm:spPr/>
    </dgm:pt>
    <dgm:pt modelId="{E25D3C73-8240-4A23-AF4A-F42FEFB1406B}">
      <dgm:prSet phldrT="[Text]"/>
      <dgm:spPr/>
      <dgm:t>
        <a:bodyPr/>
        <a:lstStyle/>
        <a:p>
          <a:pPr algn="l"/>
          <a:r>
            <a:rPr lang="en-US" dirty="0"/>
            <a:t>Production</a:t>
          </a:r>
        </a:p>
      </dgm:t>
    </dgm:pt>
    <dgm:pt modelId="{EF0C65B7-93AD-4C53-B4FB-A77D83526977}" type="parTrans" cxnId="{23FB3BB3-FAC2-4F5D-BCBD-3BF558032A44}">
      <dgm:prSet/>
      <dgm:spPr/>
    </dgm:pt>
    <dgm:pt modelId="{CAAE57DA-75C3-4817-BD26-7B61C5EC9E97}" type="sibTrans" cxnId="{23FB3BB3-FAC2-4F5D-BCBD-3BF558032A44}">
      <dgm:prSet/>
      <dgm:spPr/>
    </dgm:pt>
    <dgm:pt modelId="{429D8FFD-BFA6-47A7-B4E2-18C7B211ADA2}" type="pres">
      <dgm:prSet presAssocID="{6BC6A054-8754-43E5-A8F2-1818E2CE1B30}" presName="linear" presStyleCnt="0">
        <dgm:presLayoutVars>
          <dgm:animLvl val="lvl"/>
          <dgm:resizeHandles val="exact"/>
        </dgm:presLayoutVars>
      </dgm:prSet>
      <dgm:spPr/>
    </dgm:pt>
    <dgm:pt modelId="{E8783AD2-56F5-48DC-A393-BF7628CCCAF1}" type="pres">
      <dgm:prSet presAssocID="{C49B4707-D1E6-4D05-AF51-107B3CAFC0A1}" presName="parentText" presStyleLbl="node1" presStyleIdx="0" presStyleCnt="3">
        <dgm:presLayoutVars>
          <dgm:chMax val="0"/>
          <dgm:bulletEnabled val="1"/>
        </dgm:presLayoutVars>
      </dgm:prSet>
      <dgm:spPr/>
    </dgm:pt>
    <dgm:pt modelId="{9FFACDAB-363A-42B4-8161-1E01A032914A}" type="pres">
      <dgm:prSet presAssocID="{F0639347-55B2-45E4-B251-C2475D72F1F3}" presName="spacer" presStyleCnt="0"/>
      <dgm:spPr/>
    </dgm:pt>
    <dgm:pt modelId="{EEF5B9F9-3918-45F5-AC64-B86D81AAB033}" type="pres">
      <dgm:prSet presAssocID="{473947D3-7A4D-4BAA-B7FD-FEB16F14F8B5}" presName="parentText" presStyleLbl="node1" presStyleIdx="1" presStyleCnt="3">
        <dgm:presLayoutVars>
          <dgm:chMax val="0"/>
          <dgm:bulletEnabled val="1"/>
        </dgm:presLayoutVars>
      </dgm:prSet>
      <dgm:spPr/>
    </dgm:pt>
    <dgm:pt modelId="{CF1866BA-CDD3-45DA-974C-37C5EDA77C7E}" type="pres">
      <dgm:prSet presAssocID="{D14A5D9D-B132-48F5-BDF7-76FF71AB9366}" presName="spacer" presStyleCnt="0"/>
      <dgm:spPr/>
    </dgm:pt>
    <dgm:pt modelId="{949601E5-8D3D-425A-82D3-68A103402C6E}" type="pres">
      <dgm:prSet presAssocID="{E25D3C73-8240-4A23-AF4A-F42FEFB1406B}" presName="parentText" presStyleLbl="node1" presStyleIdx="2" presStyleCnt="3">
        <dgm:presLayoutVars>
          <dgm:chMax val="0"/>
          <dgm:bulletEnabled val="1"/>
        </dgm:presLayoutVars>
      </dgm:prSet>
      <dgm:spPr/>
    </dgm:pt>
  </dgm:ptLst>
  <dgm:cxnLst>
    <dgm:cxn modelId="{58ECEA2B-510B-431A-9A32-A66CC62F33FC}" type="presOf" srcId="{C49B4707-D1E6-4D05-AF51-107B3CAFC0A1}" destId="{E8783AD2-56F5-48DC-A393-BF7628CCCAF1}" srcOrd="0" destOrd="0" presId="urn:microsoft.com/office/officeart/2005/8/layout/vList2"/>
    <dgm:cxn modelId="{B730F42E-3222-4F75-AB3A-2A3EE6C597CE}" type="presOf" srcId="{473947D3-7A4D-4BAA-B7FD-FEB16F14F8B5}" destId="{EEF5B9F9-3918-45F5-AC64-B86D81AAB033}" srcOrd="0" destOrd="0" presId="urn:microsoft.com/office/officeart/2005/8/layout/vList2"/>
    <dgm:cxn modelId="{1D6B5771-6410-4602-96C2-2A9CC50A783A}" type="presOf" srcId="{6BC6A054-8754-43E5-A8F2-1818E2CE1B30}" destId="{429D8FFD-BFA6-47A7-B4E2-18C7B211ADA2}" srcOrd="0" destOrd="0" presId="urn:microsoft.com/office/officeart/2005/8/layout/vList2"/>
    <dgm:cxn modelId="{7E545A87-F9D4-4152-B407-C6BF909DBCE3}" srcId="{6BC6A054-8754-43E5-A8F2-1818E2CE1B30}" destId="{473947D3-7A4D-4BAA-B7FD-FEB16F14F8B5}" srcOrd="1" destOrd="0" parTransId="{650ABBFA-89C0-4597-9979-52CA76C54D04}" sibTransId="{D14A5D9D-B132-48F5-BDF7-76FF71AB9366}"/>
    <dgm:cxn modelId="{23FB3BB3-FAC2-4F5D-BCBD-3BF558032A44}" srcId="{6BC6A054-8754-43E5-A8F2-1818E2CE1B30}" destId="{E25D3C73-8240-4A23-AF4A-F42FEFB1406B}" srcOrd="2" destOrd="0" parTransId="{EF0C65B7-93AD-4C53-B4FB-A77D83526977}" sibTransId="{CAAE57DA-75C3-4817-BD26-7B61C5EC9E97}"/>
    <dgm:cxn modelId="{02093CED-2485-4FE7-9832-4E7F5767D995}" type="presOf" srcId="{E25D3C73-8240-4A23-AF4A-F42FEFB1406B}" destId="{949601E5-8D3D-425A-82D3-68A103402C6E}" srcOrd="0" destOrd="0" presId="urn:microsoft.com/office/officeart/2005/8/layout/vList2"/>
    <dgm:cxn modelId="{5724B3EE-56B3-47A3-AF6C-95D073834D98}" srcId="{6BC6A054-8754-43E5-A8F2-1818E2CE1B30}" destId="{C49B4707-D1E6-4D05-AF51-107B3CAFC0A1}" srcOrd="0" destOrd="0" parTransId="{D133F414-8167-4F97-A30C-C3E30BDE756E}" sibTransId="{F0639347-55B2-45E4-B251-C2475D72F1F3}"/>
    <dgm:cxn modelId="{22E8E81F-9C77-4E6D-A5B4-6B671507DD70}" type="presParOf" srcId="{429D8FFD-BFA6-47A7-B4E2-18C7B211ADA2}" destId="{E8783AD2-56F5-48DC-A393-BF7628CCCAF1}" srcOrd="0" destOrd="0" presId="urn:microsoft.com/office/officeart/2005/8/layout/vList2"/>
    <dgm:cxn modelId="{0BCCF2C4-8A9B-4205-B573-C173B419A0FE}" type="presParOf" srcId="{429D8FFD-BFA6-47A7-B4E2-18C7B211ADA2}" destId="{9FFACDAB-363A-42B4-8161-1E01A032914A}" srcOrd="1" destOrd="0" presId="urn:microsoft.com/office/officeart/2005/8/layout/vList2"/>
    <dgm:cxn modelId="{A2A6C37A-CD5B-48D6-9DAC-66FE490281A2}" type="presParOf" srcId="{429D8FFD-BFA6-47A7-B4E2-18C7B211ADA2}" destId="{EEF5B9F9-3918-45F5-AC64-B86D81AAB033}" srcOrd="2" destOrd="0" presId="urn:microsoft.com/office/officeart/2005/8/layout/vList2"/>
    <dgm:cxn modelId="{945706A8-75AF-4D90-896D-CA6532BB89E4}" type="presParOf" srcId="{429D8FFD-BFA6-47A7-B4E2-18C7B211ADA2}" destId="{CF1866BA-CDD3-45DA-974C-37C5EDA77C7E}" srcOrd="3" destOrd="0" presId="urn:microsoft.com/office/officeart/2005/8/layout/vList2"/>
    <dgm:cxn modelId="{DFBBFD0D-125E-44B7-B227-A6C3B7E5FC24}" type="presParOf" srcId="{429D8FFD-BFA6-47A7-B4E2-18C7B211ADA2}" destId="{949601E5-8D3D-425A-82D3-68A103402C6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5CB52CD-60D7-4840-90BE-7AEA165FF4D0}"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199C35F7-C479-4C03-915C-1071FB216F8D}">
      <dgm:prSet custT="1"/>
      <dgm:spPr/>
      <dgm:t>
        <a:bodyPr/>
        <a:lstStyle/>
        <a:p>
          <a:r>
            <a:rPr lang="en-US" sz="4000" b="1"/>
            <a:t>Console *</a:t>
          </a:r>
        </a:p>
      </dgm:t>
    </dgm:pt>
    <dgm:pt modelId="{6B92F74E-4C66-4084-A3BD-CEE5A7519261}" type="parTrans" cxnId="{5FACFF93-B5CA-43C3-BAF3-D5362C7636B3}">
      <dgm:prSet/>
      <dgm:spPr/>
      <dgm:t>
        <a:bodyPr/>
        <a:lstStyle/>
        <a:p>
          <a:endParaRPr lang="en-US"/>
        </a:p>
      </dgm:t>
    </dgm:pt>
    <dgm:pt modelId="{FC028356-5098-4D9E-9522-72F1C3328040}" type="sibTrans" cxnId="{5FACFF93-B5CA-43C3-BAF3-D5362C7636B3}">
      <dgm:prSet/>
      <dgm:spPr/>
      <dgm:t>
        <a:bodyPr/>
        <a:lstStyle/>
        <a:p>
          <a:endParaRPr lang="en-US"/>
        </a:p>
      </dgm:t>
    </dgm:pt>
    <dgm:pt modelId="{303A0BA5-1414-4105-B7ED-820B0023F6FF}">
      <dgm:prSet custT="1"/>
      <dgm:spPr/>
      <dgm:t>
        <a:bodyPr/>
        <a:lstStyle/>
        <a:p>
          <a:r>
            <a:rPr lang="en-US" sz="4000" b="1"/>
            <a:t>Debug * </a:t>
          </a:r>
        </a:p>
      </dgm:t>
    </dgm:pt>
    <dgm:pt modelId="{A51FC803-6D3B-49AE-BA9F-3102E4B65FCC}" type="parTrans" cxnId="{B91444F8-EB80-4C96-BAD2-7EE07A12A0D0}">
      <dgm:prSet/>
      <dgm:spPr/>
      <dgm:t>
        <a:bodyPr/>
        <a:lstStyle/>
        <a:p>
          <a:endParaRPr lang="en-US"/>
        </a:p>
      </dgm:t>
    </dgm:pt>
    <dgm:pt modelId="{B06F2814-9D31-4127-8A57-7645134F3A89}" type="sibTrans" cxnId="{B91444F8-EB80-4C96-BAD2-7EE07A12A0D0}">
      <dgm:prSet/>
      <dgm:spPr/>
      <dgm:t>
        <a:bodyPr/>
        <a:lstStyle/>
        <a:p>
          <a:endParaRPr lang="en-US"/>
        </a:p>
      </dgm:t>
    </dgm:pt>
    <dgm:pt modelId="{2F006E50-D624-4553-BB95-13338DB1682B}">
      <dgm:prSet custT="1"/>
      <dgm:spPr/>
      <dgm:t>
        <a:bodyPr/>
        <a:lstStyle/>
        <a:p>
          <a:r>
            <a:rPr lang="en-US" sz="4000" b="1"/>
            <a:t>EventSource * </a:t>
          </a:r>
        </a:p>
      </dgm:t>
    </dgm:pt>
    <dgm:pt modelId="{3395FFF3-EB23-4AB4-87AD-EFB1D8EEDCE4}" type="parTrans" cxnId="{3285AC26-3D1A-4544-A1C1-2FFC6B755C84}">
      <dgm:prSet/>
      <dgm:spPr/>
      <dgm:t>
        <a:bodyPr/>
        <a:lstStyle/>
        <a:p>
          <a:endParaRPr lang="en-US"/>
        </a:p>
      </dgm:t>
    </dgm:pt>
    <dgm:pt modelId="{86E7BFD0-1A2F-4F79-8075-C12E77024229}" type="sibTrans" cxnId="{3285AC26-3D1A-4544-A1C1-2FFC6B755C84}">
      <dgm:prSet/>
      <dgm:spPr/>
      <dgm:t>
        <a:bodyPr/>
        <a:lstStyle/>
        <a:p>
          <a:endParaRPr lang="en-US"/>
        </a:p>
      </dgm:t>
    </dgm:pt>
    <dgm:pt modelId="{DD67966F-FF00-4239-9909-71ADC85CE0F9}">
      <dgm:prSet custT="1"/>
      <dgm:spPr/>
      <dgm:t>
        <a:bodyPr/>
        <a:lstStyle/>
        <a:p>
          <a:r>
            <a:rPr lang="en-US" sz="4000" b="1"/>
            <a:t>EventLog * </a:t>
          </a:r>
        </a:p>
      </dgm:t>
    </dgm:pt>
    <dgm:pt modelId="{F75FF0CC-E6FB-42BE-BE1E-662688BB60BA}" type="parTrans" cxnId="{616FA8E6-F6E8-4B21-89EA-727523F903E8}">
      <dgm:prSet/>
      <dgm:spPr/>
      <dgm:t>
        <a:bodyPr/>
        <a:lstStyle/>
        <a:p>
          <a:endParaRPr lang="en-US"/>
        </a:p>
      </dgm:t>
    </dgm:pt>
    <dgm:pt modelId="{F2C41532-D75C-4E6C-82EF-731A17CEDB4E}" type="sibTrans" cxnId="{616FA8E6-F6E8-4B21-89EA-727523F903E8}">
      <dgm:prSet/>
      <dgm:spPr/>
      <dgm:t>
        <a:bodyPr/>
        <a:lstStyle/>
        <a:p>
          <a:endParaRPr lang="en-US"/>
        </a:p>
      </dgm:t>
    </dgm:pt>
    <dgm:pt modelId="{F502D2D8-1FD9-4937-81F0-9DE0E8C0ACE1}">
      <dgm:prSet/>
      <dgm:spPr/>
      <dgm:t>
        <a:bodyPr/>
        <a:lstStyle/>
        <a:p>
          <a:r>
            <a:rPr lang="en-US"/>
            <a:t>TraceSource</a:t>
          </a:r>
        </a:p>
      </dgm:t>
    </dgm:pt>
    <dgm:pt modelId="{CEC63A9D-8328-41D3-A9FD-265E46988D73}" type="parTrans" cxnId="{679CA691-838A-465C-8D14-B1BB041FB489}">
      <dgm:prSet/>
      <dgm:spPr/>
      <dgm:t>
        <a:bodyPr/>
        <a:lstStyle/>
        <a:p>
          <a:endParaRPr lang="en-US"/>
        </a:p>
      </dgm:t>
    </dgm:pt>
    <dgm:pt modelId="{C622E234-DEA2-4F43-B368-75E7CAFDF143}" type="sibTrans" cxnId="{679CA691-838A-465C-8D14-B1BB041FB489}">
      <dgm:prSet/>
      <dgm:spPr/>
      <dgm:t>
        <a:bodyPr/>
        <a:lstStyle/>
        <a:p>
          <a:endParaRPr lang="en-US"/>
        </a:p>
      </dgm:t>
    </dgm:pt>
    <dgm:pt modelId="{A2DEBCD9-DBE1-4CFE-B5E8-47DDDD9EF5B0}">
      <dgm:prSet/>
      <dgm:spPr/>
      <dgm:t>
        <a:bodyPr/>
        <a:lstStyle/>
        <a:p>
          <a:r>
            <a:rPr lang="en-US"/>
            <a:t>Azure App Service</a:t>
          </a:r>
        </a:p>
      </dgm:t>
    </dgm:pt>
    <dgm:pt modelId="{0409228F-640A-456B-A4DE-A984518AEC84}" type="parTrans" cxnId="{6FDAC91C-B256-4B08-AA3A-D2F18DB2B0BC}">
      <dgm:prSet/>
      <dgm:spPr/>
      <dgm:t>
        <a:bodyPr/>
        <a:lstStyle/>
        <a:p>
          <a:endParaRPr lang="en-US"/>
        </a:p>
      </dgm:t>
    </dgm:pt>
    <dgm:pt modelId="{F483B583-A061-4B0A-AF61-568748F311FA}" type="sibTrans" cxnId="{6FDAC91C-B256-4B08-AA3A-D2F18DB2B0BC}">
      <dgm:prSet/>
      <dgm:spPr/>
      <dgm:t>
        <a:bodyPr/>
        <a:lstStyle/>
        <a:p>
          <a:endParaRPr lang="en-US"/>
        </a:p>
      </dgm:t>
    </dgm:pt>
    <dgm:pt modelId="{E079114E-09E9-4974-AC78-5487A2EA7A15}" type="pres">
      <dgm:prSet presAssocID="{55CB52CD-60D7-4840-90BE-7AEA165FF4D0}" presName="Name0" presStyleCnt="0">
        <dgm:presLayoutVars>
          <dgm:dir/>
          <dgm:animLvl val="lvl"/>
          <dgm:resizeHandles val="exact"/>
        </dgm:presLayoutVars>
      </dgm:prSet>
      <dgm:spPr/>
    </dgm:pt>
    <dgm:pt modelId="{A3A3BCA0-1F1A-477F-86CC-A9065A94FEAB}" type="pres">
      <dgm:prSet presAssocID="{199C35F7-C479-4C03-915C-1071FB216F8D}" presName="linNode" presStyleCnt="0"/>
      <dgm:spPr/>
    </dgm:pt>
    <dgm:pt modelId="{E88CFA7B-63E8-417D-9BE8-92275ECB196D}" type="pres">
      <dgm:prSet presAssocID="{199C35F7-C479-4C03-915C-1071FB216F8D}" presName="parentText" presStyleLbl="node1" presStyleIdx="0" presStyleCnt="6">
        <dgm:presLayoutVars>
          <dgm:chMax val="1"/>
          <dgm:bulletEnabled val="1"/>
        </dgm:presLayoutVars>
      </dgm:prSet>
      <dgm:spPr/>
    </dgm:pt>
    <dgm:pt modelId="{1C184219-DC98-4FB8-B714-CF8FDA0A8F69}" type="pres">
      <dgm:prSet presAssocID="{FC028356-5098-4D9E-9522-72F1C3328040}" presName="sp" presStyleCnt="0"/>
      <dgm:spPr/>
    </dgm:pt>
    <dgm:pt modelId="{921003F6-696B-4DB4-A498-AF560D6D1A66}" type="pres">
      <dgm:prSet presAssocID="{303A0BA5-1414-4105-B7ED-820B0023F6FF}" presName="linNode" presStyleCnt="0"/>
      <dgm:spPr/>
    </dgm:pt>
    <dgm:pt modelId="{4BA46C66-B2B1-4DE3-B5DF-AA29A74073DB}" type="pres">
      <dgm:prSet presAssocID="{303A0BA5-1414-4105-B7ED-820B0023F6FF}" presName="parentText" presStyleLbl="node1" presStyleIdx="1" presStyleCnt="6">
        <dgm:presLayoutVars>
          <dgm:chMax val="1"/>
          <dgm:bulletEnabled val="1"/>
        </dgm:presLayoutVars>
      </dgm:prSet>
      <dgm:spPr/>
    </dgm:pt>
    <dgm:pt modelId="{9A84BB7D-5788-4B0E-80A2-5D3F2A18A06F}" type="pres">
      <dgm:prSet presAssocID="{B06F2814-9D31-4127-8A57-7645134F3A89}" presName="sp" presStyleCnt="0"/>
      <dgm:spPr/>
    </dgm:pt>
    <dgm:pt modelId="{742FA76A-0AFB-4AB1-94F7-705E4808CD13}" type="pres">
      <dgm:prSet presAssocID="{2F006E50-D624-4553-BB95-13338DB1682B}" presName="linNode" presStyleCnt="0"/>
      <dgm:spPr/>
    </dgm:pt>
    <dgm:pt modelId="{A5951EA3-857B-43A7-BB4F-4EB46A3AFBF2}" type="pres">
      <dgm:prSet presAssocID="{2F006E50-D624-4553-BB95-13338DB1682B}" presName="parentText" presStyleLbl="node1" presStyleIdx="2" presStyleCnt="6">
        <dgm:presLayoutVars>
          <dgm:chMax val="1"/>
          <dgm:bulletEnabled val="1"/>
        </dgm:presLayoutVars>
      </dgm:prSet>
      <dgm:spPr/>
    </dgm:pt>
    <dgm:pt modelId="{DB3F0D68-D45B-4B83-84AA-97843C5BC0C0}" type="pres">
      <dgm:prSet presAssocID="{86E7BFD0-1A2F-4F79-8075-C12E77024229}" presName="sp" presStyleCnt="0"/>
      <dgm:spPr/>
    </dgm:pt>
    <dgm:pt modelId="{46FEFBF0-D773-4C2D-9DEA-9904D17A1D5E}" type="pres">
      <dgm:prSet presAssocID="{DD67966F-FF00-4239-9909-71ADC85CE0F9}" presName="linNode" presStyleCnt="0"/>
      <dgm:spPr/>
    </dgm:pt>
    <dgm:pt modelId="{F18637A9-9092-456C-964E-942DF180579B}" type="pres">
      <dgm:prSet presAssocID="{DD67966F-FF00-4239-9909-71ADC85CE0F9}" presName="parentText" presStyleLbl="node1" presStyleIdx="3" presStyleCnt="6">
        <dgm:presLayoutVars>
          <dgm:chMax val="1"/>
          <dgm:bulletEnabled val="1"/>
        </dgm:presLayoutVars>
      </dgm:prSet>
      <dgm:spPr/>
    </dgm:pt>
    <dgm:pt modelId="{89F9D724-50B5-46F1-ACF5-7713491AA693}" type="pres">
      <dgm:prSet presAssocID="{F2C41532-D75C-4E6C-82EF-731A17CEDB4E}" presName="sp" presStyleCnt="0"/>
      <dgm:spPr/>
    </dgm:pt>
    <dgm:pt modelId="{1E7D8A08-4503-405B-8E2F-70B9A4D5A8EF}" type="pres">
      <dgm:prSet presAssocID="{F502D2D8-1FD9-4937-81F0-9DE0E8C0ACE1}" presName="linNode" presStyleCnt="0"/>
      <dgm:spPr/>
    </dgm:pt>
    <dgm:pt modelId="{F9275781-7A8B-4D6C-B5E7-CC19DD2C947F}" type="pres">
      <dgm:prSet presAssocID="{F502D2D8-1FD9-4937-81F0-9DE0E8C0ACE1}" presName="parentText" presStyleLbl="node1" presStyleIdx="4" presStyleCnt="6">
        <dgm:presLayoutVars>
          <dgm:chMax val="1"/>
          <dgm:bulletEnabled val="1"/>
        </dgm:presLayoutVars>
      </dgm:prSet>
      <dgm:spPr/>
    </dgm:pt>
    <dgm:pt modelId="{B96876F8-CB02-4EFF-ABD3-CE384FF169C0}" type="pres">
      <dgm:prSet presAssocID="{C622E234-DEA2-4F43-B368-75E7CAFDF143}" presName="sp" presStyleCnt="0"/>
      <dgm:spPr/>
    </dgm:pt>
    <dgm:pt modelId="{38EE8169-59C3-42F1-A8F6-98799BD4DFCA}" type="pres">
      <dgm:prSet presAssocID="{A2DEBCD9-DBE1-4CFE-B5E8-47DDDD9EF5B0}" presName="linNode" presStyleCnt="0"/>
      <dgm:spPr/>
    </dgm:pt>
    <dgm:pt modelId="{0C9253EA-A87A-46D4-AA88-6446430A1201}" type="pres">
      <dgm:prSet presAssocID="{A2DEBCD9-DBE1-4CFE-B5E8-47DDDD9EF5B0}" presName="parentText" presStyleLbl="node1" presStyleIdx="5" presStyleCnt="6">
        <dgm:presLayoutVars>
          <dgm:chMax val="1"/>
          <dgm:bulletEnabled val="1"/>
        </dgm:presLayoutVars>
      </dgm:prSet>
      <dgm:spPr/>
    </dgm:pt>
  </dgm:ptLst>
  <dgm:cxnLst>
    <dgm:cxn modelId="{6FDAC91C-B256-4B08-AA3A-D2F18DB2B0BC}" srcId="{55CB52CD-60D7-4840-90BE-7AEA165FF4D0}" destId="{A2DEBCD9-DBE1-4CFE-B5E8-47DDDD9EF5B0}" srcOrd="5" destOrd="0" parTransId="{0409228F-640A-456B-A4DE-A984518AEC84}" sibTransId="{F483B583-A061-4B0A-AF61-568748F311FA}"/>
    <dgm:cxn modelId="{3285AC26-3D1A-4544-A1C1-2FFC6B755C84}" srcId="{55CB52CD-60D7-4840-90BE-7AEA165FF4D0}" destId="{2F006E50-D624-4553-BB95-13338DB1682B}" srcOrd="2" destOrd="0" parTransId="{3395FFF3-EB23-4AB4-87AD-EFB1D8EEDCE4}" sibTransId="{86E7BFD0-1A2F-4F79-8075-C12E77024229}"/>
    <dgm:cxn modelId="{C0ECF14B-E815-4E2E-9D9F-98300F252C78}" type="presOf" srcId="{55CB52CD-60D7-4840-90BE-7AEA165FF4D0}" destId="{E079114E-09E9-4974-AC78-5487A2EA7A15}" srcOrd="0" destOrd="0" presId="urn:microsoft.com/office/officeart/2005/8/layout/vList5"/>
    <dgm:cxn modelId="{AD510676-D777-4722-8EF0-A1686EA8F370}" type="presOf" srcId="{2F006E50-D624-4553-BB95-13338DB1682B}" destId="{A5951EA3-857B-43A7-BB4F-4EB46A3AFBF2}" srcOrd="0" destOrd="0" presId="urn:microsoft.com/office/officeart/2005/8/layout/vList5"/>
    <dgm:cxn modelId="{CD882957-1547-4FC2-BE25-8BF9A16CA23E}" type="presOf" srcId="{A2DEBCD9-DBE1-4CFE-B5E8-47DDDD9EF5B0}" destId="{0C9253EA-A87A-46D4-AA88-6446430A1201}" srcOrd="0" destOrd="0" presId="urn:microsoft.com/office/officeart/2005/8/layout/vList5"/>
    <dgm:cxn modelId="{32CD2F84-A9F8-4052-AEC4-74A0E8ED38D9}" type="presOf" srcId="{303A0BA5-1414-4105-B7ED-820B0023F6FF}" destId="{4BA46C66-B2B1-4DE3-B5DF-AA29A74073DB}" srcOrd="0" destOrd="0" presId="urn:microsoft.com/office/officeart/2005/8/layout/vList5"/>
    <dgm:cxn modelId="{80A3F28A-9B7C-41B8-AC7A-EA4CDC591C08}" type="presOf" srcId="{199C35F7-C479-4C03-915C-1071FB216F8D}" destId="{E88CFA7B-63E8-417D-9BE8-92275ECB196D}" srcOrd="0" destOrd="0" presId="urn:microsoft.com/office/officeart/2005/8/layout/vList5"/>
    <dgm:cxn modelId="{679CA691-838A-465C-8D14-B1BB041FB489}" srcId="{55CB52CD-60D7-4840-90BE-7AEA165FF4D0}" destId="{F502D2D8-1FD9-4937-81F0-9DE0E8C0ACE1}" srcOrd="4" destOrd="0" parTransId="{CEC63A9D-8328-41D3-A9FD-265E46988D73}" sibTransId="{C622E234-DEA2-4F43-B368-75E7CAFDF143}"/>
    <dgm:cxn modelId="{5FACFF93-B5CA-43C3-BAF3-D5362C7636B3}" srcId="{55CB52CD-60D7-4840-90BE-7AEA165FF4D0}" destId="{199C35F7-C479-4C03-915C-1071FB216F8D}" srcOrd="0" destOrd="0" parTransId="{6B92F74E-4C66-4084-A3BD-CEE5A7519261}" sibTransId="{FC028356-5098-4D9E-9522-72F1C3328040}"/>
    <dgm:cxn modelId="{07B246BB-E22E-4987-919F-03B05FB02E8A}" type="presOf" srcId="{DD67966F-FF00-4239-9909-71ADC85CE0F9}" destId="{F18637A9-9092-456C-964E-942DF180579B}" srcOrd="0" destOrd="0" presId="urn:microsoft.com/office/officeart/2005/8/layout/vList5"/>
    <dgm:cxn modelId="{A7594FE1-AB19-4CF0-B3C0-ED9A653B1BE8}" type="presOf" srcId="{F502D2D8-1FD9-4937-81F0-9DE0E8C0ACE1}" destId="{F9275781-7A8B-4D6C-B5E7-CC19DD2C947F}" srcOrd="0" destOrd="0" presId="urn:microsoft.com/office/officeart/2005/8/layout/vList5"/>
    <dgm:cxn modelId="{616FA8E6-F6E8-4B21-89EA-727523F903E8}" srcId="{55CB52CD-60D7-4840-90BE-7AEA165FF4D0}" destId="{DD67966F-FF00-4239-9909-71ADC85CE0F9}" srcOrd="3" destOrd="0" parTransId="{F75FF0CC-E6FB-42BE-BE1E-662688BB60BA}" sibTransId="{F2C41532-D75C-4E6C-82EF-731A17CEDB4E}"/>
    <dgm:cxn modelId="{B91444F8-EB80-4C96-BAD2-7EE07A12A0D0}" srcId="{55CB52CD-60D7-4840-90BE-7AEA165FF4D0}" destId="{303A0BA5-1414-4105-B7ED-820B0023F6FF}" srcOrd="1" destOrd="0" parTransId="{A51FC803-6D3B-49AE-BA9F-3102E4B65FCC}" sibTransId="{B06F2814-9D31-4127-8A57-7645134F3A89}"/>
    <dgm:cxn modelId="{A564C3B3-B7FF-4E7A-B016-E5D5D0D75DD7}" type="presParOf" srcId="{E079114E-09E9-4974-AC78-5487A2EA7A15}" destId="{A3A3BCA0-1F1A-477F-86CC-A9065A94FEAB}" srcOrd="0" destOrd="0" presId="urn:microsoft.com/office/officeart/2005/8/layout/vList5"/>
    <dgm:cxn modelId="{D51F1E4D-3E95-43A1-9382-9B358E3C32EB}" type="presParOf" srcId="{A3A3BCA0-1F1A-477F-86CC-A9065A94FEAB}" destId="{E88CFA7B-63E8-417D-9BE8-92275ECB196D}" srcOrd="0" destOrd="0" presId="urn:microsoft.com/office/officeart/2005/8/layout/vList5"/>
    <dgm:cxn modelId="{9A3998A2-DF59-4503-A2AD-3E29EFCE841C}" type="presParOf" srcId="{E079114E-09E9-4974-AC78-5487A2EA7A15}" destId="{1C184219-DC98-4FB8-B714-CF8FDA0A8F69}" srcOrd="1" destOrd="0" presId="urn:microsoft.com/office/officeart/2005/8/layout/vList5"/>
    <dgm:cxn modelId="{1A60A1BA-58F8-41F9-B96B-C6DF794E57D7}" type="presParOf" srcId="{E079114E-09E9-4974-AC78-5487A2EA7A15}" destId="{921003F6-696B-4DB4-A498-AF560D6D1A66}" srcOrd="2" destOrd="0" presId="urn:microsoft.com/office/officeart/2005/8/layout/vList5"/>
    <dgm:cxn modelId="{C6AD5512-93A2-4479-8F8C-8F37AAE19366}" type="presParOf" srcId="{921003F6-696B-4DB4-A498-AF560D6D1A66}" destId="{4BA46C66-B2B1-4DE3-B5DF-AA29A74073DB}" srcOrd="0" destOrd="0" presId="urn:microsoft.com/office/officeart/2005/8/layout/vList5"/>
    <dgm:cxn modelId="{AB28AA34-94B7-43F1-86EE-70DF43F2233A}" type="presParOf" srcId="{E079114E-09E9-4974-AC78-5487A2EA7A15}" destId="{9A84BB7D-5788-4B0E-80A2-5D3F2A18A06F}" srcOrd="3" destOrd="0" presId="urn:microsoft.com/office/officeart/2005/8/layout/vList5"/>
    <dgm:cxn modelId="{D5DA56A1-E550-47AC-8E1E-F79DD28F4626}" type="presParOf" srcId="{E079114E-09E9-4974-AC78-5487A2EA7A15}" destId="{742FA76A-0AFB-4AB1-94F7-705E4808CD13}" srcOrd="4" destOrd="0" presId="urn:microsoft.com/office/officeart/2005/8/layout/vList5"/>
    <dgm:cxn modelId="{F522C3EB-3630-47F6-8F1F-41277B8540B1}" type="presParOf" srcId="{742FA76A-0AFB-4AB1-94F7-705E4808CD13}" destId="{A5951EA3-857B-43A7-BB4F-4EB46A3AFBF2}" srcOrd="0" destOrd="0" presId="urn:microsoft.com/office/officeart/2005/8/layout/vList5"/>
    <dgm:cxn modelId="{0A812778-FB0C-4838-A9BD-C38341DD57FF}" type="presParOf" srcId="{E079114E-09E9-4974-AC78-5487A2EA7A15}" destId="{DB3F0D68-D45B-4B83-84AA-97843C5BC0C0}" srcOrd="5" destOrd="0" presId="urn:microsoft.com/office/officeart/2005/8/layout/vList5"/>
    <dgm:cxn modelId="{B9EDC977-D77E-44BB-AA6F-AFB57B13FA38}" type="presParOf" srcId="{E079114E-09E9-4974-AC78-5487A2EA7A15}" destId="{46FEFBF0-D773-4C2D-9DEA-9904D17A1D5E}" srcOrd="6" destOrd="0" presId="urn:microsoft.com/office/officeart/2005/8/layout/vList5"/>
    <dgm:cxn modelId="{5D971162-4EED-43E9-AAB1-CEBB7ECAA695}" type="presParOf" srcId="{46FEFBF0-D773-4C2D-9DEA-9904D17A1D5E}" destId="{F18637A9-9092-456C-964E-942DF180579B}" srcOrd="0" destOrd="0" presId="urn:microsoft.com/office/officeart/2005/8/layout/vList5"/>
    <dgm:cxn modelId="{9702250F-A00F-4CB5-BE02-EDE47E8EDF52}" type="presParOf" srcId="{E079114E-09E9-4974-AC78-5487A2EA7A15}" destId="{89F9D724-50B5-46F1-ACF5-7713491AA693}" srcOrd="7" destOrd="0" presId="urn:microsoft.com/office/officeart/2005/8/layout/vList5"/>
    <dgm:cxn modelId="{E9C53402-56D9-4877-925E-93C1DC711D5E}" type="presParOf" srcId="{E079114E-09E9-4974-AC78-5487A2EA7A15}" destId="{1E7D8A08-4503-405B-8E2F-70B9A4D5A8EF}" srcOrd="8" destOrd="0" presId="urn:microsoft.com/office/officeart/2005/8/layout/vList5"/>
    <dgm:cxn modelId="{65B099E9-12D1-4DD0-90D8-7795A0F12408}" type="presParOf" srcId="{1E7D8A08-4503-405B-8E2F-70B9A4D5A8EF}" destId="{F9275781-7A8B-4D6C-B5E7-CC19DD2C947F}" srcOrd="0" destOrd="0" presId="urn:microsoft.com/office/officeart/2005/8/layout/vList5"/>
    <dgm:cxn modelId="{75A2EB47-88AE-438A-A896-0F12E5A98D55}" type="presParOf" srcId="{E079114E-09E9-4974-AC78-5487A2EA7A15}" destId="{B96876F8-CB02-4EFF-ABD3-CE384FF169C0}" srcOrd="9" destOrd="0" presId="urn:microsoft.com/office/officeart/2005/8/layout/vList5"/>
    <dgm:cxn modelId="{CB1F1827-BCAB-414B-8FAF-E34A3AC5D02F}" type="presParOf" srcId="{E079114E-09E9-4974-AC78-5487A2EA7A15}" destId="{38EE8169-59C3-42F1-A8F6-98799BD4DFCA}" srcOrd="10" destOrd="0" presId="urn:microsoft.com/office/officeart/2005/8/layout/vList5"/>
    <dgm:cxn modelId="{471D0068-B6FD-4107-A981-F3213542F46C}" type="presParOf" srcId="{38EE8169-59C3-42F1-A8F6-98799BD4DFCA}" destId="{0C9253EA-A87A-46D4-AA88-6446430A1201}"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4D84FA1-A2E3-4A64-BC42-7530F2428C5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FCA5831B-92C0-4565-9C92-931B43A439BC}">
      <dgm:prSet/>
      <dgm:spPr/>
      <dgm:t>
        <a:bodyPr/>
        <a:lstStyle/>
        <a:p>
          <a:r>
            <a:rPr lang="en-US"/>
            <a:t>Elmah.io</a:t>
          </a:r>
        </a:p>
      </dgm:t>
    </dgm:pt>
    <dgm:pt modelId="{FE18FF30-6AB5-4FBB-9828-1689AE2EE7D5}" type="parTrans" cxnId="{82EC3A62-9C32-4568-9387-635D9365E657}">
      <dgm:prSet/>
      <dgm:spPr/>
      <dgm:t>
        <a:bodyPr/>
        <a:lstStyle/>
        <a:p>
          <a:endParaRPr lang="en-US"/>
        </a:p>
      </dgm:t>
    </dgm:pt>
    <dgm:pt modelId="{01FB7641-09BF-4927-B258-11204EFF338C}" type="sibTrans" cxnId="{82EC3A62-9C32-4568-9387-635D9365E657}">
      <dgm:prSet/>
      <dgm:spPr/>
      <dgm:t>
        <a:bodyPr/>
        <a:lstStyle/>
        <a:p>
          <a:endParaRPr lang="en-US"/>
        </a:p>
      </dgm:t>
    </dgm:pt>
    <dgm:pt modelId="{78C052D2-80A9-479F-BED5-8092A0C73B23}">
      <dgm:prSet/>
      <dgm:spPr/>
      <dgm:t>
        <a:bodyPr/>
        <a:lstStyle/>
        <a:p>
          <a:r>
            <a:rPr lang="en-US" dirty="0"/>
            <a:t>Log4Net</a:t>
          </a:r>
        </a:p>
      </dgm:t>
    </dgm:pt>
    <dgm:pt modelId="{1A2B8B6A-3C35-46C6-9D4E-F83406C3B2BE}" type="parTrans" cxnId="{9110E094-E726-40C5-A6E9-62F57D17CB07}">
      <dgm:prSet/>
      <dgm:spPr/>
      <dgm:t>
        <a:bodyPr/>
        <a:lstStyle/>
        <a:p>
          <a:endParaRPr lang="en-US"/>
        </a:p>
      </dgm:t>
    </dgm:pt>
    <dgm:pt modelId="{85E5B8F8-B240-481A-9992-DCD77686743C}" type="sibTrans" cxnId="{9110E094-E726-40C5-A6E9-62F57D17CB07}">
      <dgm:prSet/>
      <dgm:spPr/>
      <dgm:t>
        <a:bodyPr/>
        <a:lstStyle/>
        <a:p>
          <a:endParaRPr lang="en-US"/>
        </a:p>
      </dgm:t>
    </dgm:pt>
    <dgm:pt modelId="{EE5963CB-EFD0-413F-8861-B52BAA0D07FE}">
      <dgm:prSet/>
      <dgm:spPr/>
      <dgm:t>
        <a:bodyPr/>
        <a:lstStyle/>
        <a:p>
          <a:r>
            <a:rPr lang="en-US" dirty="0" err="1"/>
            <a:t>SeriLog</a:t>
          </a:r>
          <a:endParaRPr lang="en-US" dirty="0"/>
        </a:p>
      </dgm:t>
    </dgm:pt>
    <dgm:pt modelId="{48296F95-ABB4-4C8C-9E52-3639EB1EEF7A}" type="parTrans" cxnId="{94F66AC0-E898-4909-9883-6FC2DF6BA808}">
      <dgm:prSet/>
      <dgm:spPr/>
      <dgm:t>
        <a:bodyPr/>
        <a:lstStyle/>
        <a:p>
          <a:endParaRPr lang="en-US"/>
        </a:p>
      </dgm:t>
    </dgm:pt>
    <dgm:pt modelId="{2B7AECC4-5DC9-4108-BE25-CCBA5E898E2E}" type="sibTrans" cxnId="{94F66AC0-E898-4909-9883-6FC2DF6BA808}">
      <dgm:prSet/>
      <dgm:spPr/>
      <dgm:t>
        <a:bodyPr/>
        <a:lstStyle/>
        <a:p>
          <a:endParaRPr lang="en-US"/>
        </a:p>
      </dgm:t>
    </dgm:pt>
    <dgm:pt modelId="{AE811BD9-440D-43CA-A804-557DCA923A88}">
      <dgm:prSet/>
      <dgm:spPr/>
      <dgm:t>
        <a:bodyPr/>
        <a:lstStyle/>
        <a:p>
          <a:r>
            <a:rPr lang="en-US" dirty="0" err="1"/>
            <a:t>NLog</a:t>
          </a:r>
          <a:endParaRPr lang="en-US" dirty="0"/>
        </a:p>
      </dgm:t>
    </dgm:pt>
    <dgm:pt modelId="{1C84CBCD-A32E-442F-881C-57FE46A90F97}" type="parTrans" cxnId="{EF469534-B365-4982-A8E4-7A04B47BE41D}">
      <dgm:prSet/>
      <dgm:spPr/>
      <dgm:t>
        <a:bodyPr/>
        <a:lstStyle/>
        <a:p>
          <a:endParaRPr lang="en-US"/>
        </a:p>
      </dgm:t>
    </dgm:pt>
    <dgm:pt modelId="{1A431A3B-128B-4B0A-B0B0-E501800993AD}" type="sibTrans" cxnId="{EF469534-B365-4982-A8E4-7A04B47BE41D}">
      <dgm:prSet/>
      <dgm:spPr/>
      <dgm:t>
        <a:bodyPr/>
        <a:lstStyle/>
        <a:p>
          <a:endParaRPr lang="en-US"/>
        </a:p>
      </dgm:t>
    </dgm:pt>
    <dgm:pt modelId="{71BEC339-B1AA-4EF9-BA05-BA971EE406EA}">
      <dgm:prSet/>
      <dgm:spPr/>
      <dgm:t>
        <a:bodyPr/>
        <a:lstStyle/>
        <a:p>
          <a:r>
            <a:rPr lang="en-US" dirty="0" err="1"/>
            <a:t>Stackdriver</a:t>
          </a:r>
          <a:endParaRPr lang="en-US" dirty="0"/>
        </a:p>
      </dgm:t>
    </dgm:pt>
    <dgm:pt modelId="{1263F7EF-7AF0-4481-9B1F-7CDC2B8C737C}" type="parTrans" cxnId="{EB83F4E2-6D95-42F3-B89A-020C14F2CA42}">
      <dgm:prSet/>
      <dgm:spPr/>
      <dgm:t>
        <a:bodyPr/>
        <a:lstStyle/>
        <a:p>
          <a:endParaRPr lang="en-US"/>
        </a:p>
      </dgm:t>
    </dgm:pt>
    <dgm:pt modelId="{FC53C8E4-5507-4CE0-A756-F88CBBE6D3B0}" type="sibTrans" cxnId="{EB83F4E2-6D95-42F3-B89A-020C14F2CA42}">
      <dgm:prSet/>
      <dgm:spPr/>
      <dgm:t>
        <a:bodyPr/>
        <a:lstStyle/>
        <a:p>
          <a:endParaRPr lang="en-US"/>
        </a:p>
      </dgm:t>
    </dgm:pt>
    <dgm:pt modelId="{9BEB8072-DECF-4B9D-A1DD-FDB485B87E26}">
      <dgm:prSet/>
      <dgm:spPr/>
      <dgm:t>
        <a:bodyPr/>
        <a:lstStyle/>
        <a:p>
          <a:r>
            <a:rPr lang="en-US" dirty="0"/>
            <a:t>others</a:t>
          </a:r>
        </a:p>
      </dgm:t>
    </dgm:pt>
    <dgm:pt modelId="{40681747-D59E-4F21-8273-6A7F5B2D3773}" type="parTrans" cxnId="{2AF3DAF5-DBB7-4F8F-928E-3524BFED2FDC}">
      <dgm:prSet/>
      <dgm:spPr/>
      <dgm:t>
        <a:bodyPr/>
        <a:lstStyle/>
        <a:p>
          <a:endParaRPr lang="en-US"/>
        </a:p>
      </dgm:t>
    </dgm:pt>
    <dgm:pt modelId="{8DB9F203-CF08-491F-8CA8-3153381C343C}" type="sibTrans" cxnId="{2AF3DAF5-DBB7-4F8F-928E-3524BFED2FDC}">
      <dgm:prSet/>
      <dgm:spPr/>
      <dgm:t>
        <a:bodyPr/>
        <a:lstStyle/>
        <a:p>
          <a:endParaRPr lang="en-US"/>
        </a:p>
      </dgm:t>
    </dgm:pt>
    <dgm:pt modelId="{8873FE65-0145-412D-945A-8C21D57AE578}" type="pres">
      <dgm:prSet presAssocID="{14D84FA1-A2E3-4A64-BC42-7530F2428C51}" presName="Name0" presStyleCnt="0">
        <dgm:presLayoutVars>
          <dgm:dir/>
          <dgm:animLvl val="lvl"/>
          <dgm:resizeHandles val="exact"/>
        </dgm:presLayoutVars>
      </dgm:prSet>
      <dgm:spPr/>
    </dgm:pt>
    <dgm:pt modelId="{98C5718C-CCE4-41AB-9F30-765EA1B2B156}" type="pres">
      <dgm:prSet presAssocID="{FCA5831B-92C0-4565-9C92-931B43A439BC}" presName="linNode" presStyleCnt="0"/>
      <dgm:spPr/>
    </dgm:pt>
    <dgm:pt modelId="{8BC6C987-A3DE-4AB2-A177-2FEF039ECA5A}" type="pres">
      <dgm:prSet presAssocID="{FCA5831B-92C0-4565-9C92-931B43A439BC}" presName="parentText" presStyleLbl="node1" presStyleIdx="0" presStyleCnt="6">
        <dgm:presLayoutVars>
          <dgm:chMax val="1"/>
          <dgm:bulletEnabled val="1"/>
        </dgm:presLayoutVars>
      </dgm:prSet>
      <dgm:spPr/>
    </dgm:pt>
    <dgm:pt modelId="{7C6CC3F6-F36E-48EF-80C1-6E9A45C3799B}" type="pres">
      <dgm:prSet presAssocID="{01FB7641-09BF-4927-B258-11204EFF338C}" presName="sp" presStyleCnt="0"/>
      <dgm:spPr/>
    </dgm:pt>
    <dgm:pt modelId="{CFBB8A15-15C0-4279-A04E-7D6BF1806A8B}" type="pres">
      <dgm:prSet presAssocID="{78C052D2-80A9-479F-BED5-8092A0C73B23}" presName="linNode" presStyleCnt="0"/>
      <dgm:spPr/>
    </dgm:pt>
    <dgm:pt modelId="{DC7AFCD0-CB0A-459F-89BF-1C1C6EDEB16E}" type="pres">
      <dgm:prSet presAssocID="{78C052D2-80A9-479F-BED5-8092A0C73B23}" presName="parentText" presStyleLbl="node1" presStyleIdx="1" presStyleCnt="6">
        <dgm:presLayoutVars>
          <dgm:chMax val="1"/>
          <dgm:bulletEnabled val="1"/>
        </dgm:presLayoutVars>
      </dgm:prSet>
      <dgm:spPr/>
    </dgm:pt>
    <dgm:pt modelId="{ACFA4657-A070-4CC3-984F-7995F774276C}" type="pres">
      <dgm:prSet presAssocID="{85E5B8F8-B240-481A-9992-DCD77686743C}" presName="sp" presStyleCnt="0"/>
      <dgm:spPr/>
    </dgm:pt>
    <dgm:pt modelId="{9BEDF4BD-9406-4264-87B5-734B0A0FC44A}" type="pres">
      <dgm:prSet presAssocID="{AE811BD9-440D-43CA-A804-557DCA923A88}" presName="linNode" presStyleCnt="0"/>
      <dgm:spPr/>
    </dgm:pt>
    <dgm:pt modelId="{399A0A79-C0CB-4D77-87A9-62E07DAC8096}" type="pres">
      <dgm:prSet presAssocID="{AE811BD9-440D-43CA-A804-557DCA923A88}" presName="parentText" presStyleLbl="node1" presStyleIdx="2" presStyleCnt="6">
        <dgm:presLayoutVars>
          <dgm:chMax val="1"/>
          <dgm:bulletEnabled val="1"/>
        </dgm:presLayoutVars>
      </dgm:prSet>
      <dgm:spPr/>
    </dgm:pt>
    <dgm:pt modelId="{C95F96FE-4472-4464-A471-642A681C2AC7}" type="pres">
      <dgm:prSet presAssocID="{1A431A3B-128B-4B0A-B0B0-E501800993AD}" presName="sp" presStyleCnt="0"/>
      <dgm:spPr/>
    </dgm:pt>
    <dgm:pt modelId="{4A1521FD-21D5-4D00-A4B8-6CD9AF48BDD5}" type="pres">
      <dgm:prSet presAssocID="{EE5963CB-EFD0-413F-8861-B52BAA0D07FE}" presName="linNode" presStyleCnt="0"/>
      <dgm:spPr/>
    </dgm:pt>
    <dgm:pt modelId="{E5C35FA0-FCD7-4F7F-B905-D5E7C1EE9453}" type="pres">
      <dgm:prSet presAssocID="{EE5963CB-EFD0-413F-8861-B52BAA0D07FE}" presName="parentText" presStyleLbl="node1" presStyleIdx="3" presStyleCnt="6">
        <dgm:presLayoutVars>
          <dgm:chMax val="1"/>
          <dgm:bulletEnabled val="1"/>
        </dgm:presLayoutVars>
      </dgm:prSet>
      <dgm:spPr/>
    </dgm:pt>
    <dgm:pt modelId="{BE9CC03A-C99B-40D9-A631-BBB3F81198E6}" type="pres">
      <dgm:prSet presAssocID="{2B7AECC4-5DC9-4108-BE25-CCBA5E898E2E}" presName="sp" presStyleCnt="0"/>
      <dgm:spPr/>
    </dgm:pt>
    <dgm:pt modelId="{EF4D3CD8-1C43-4CE8-9FC5-47ED441B61B2}" type="pres">
      <dgm:prSet presAssocID="{71BEC339-B1AA-4EF9-BA05-BA971EE406EA}" presName="linNode" presStyleCnt="0"/>
      <dgm:spPr/>
    </dgm:pt>
    <dgm:pt modelId="{6BA1D89C-4B3A-425D-BD3C-99019F1ECA70}" type="pres">
      <dgm:prSet presAssocID="{71BEC339-B1AA-4EF9-BA05-BA971EE406EA}" presName="parentText" presStyleLbl="node1" presStyleIdx="4" presStyleCnt="6">
        <dgm:presLayoutVars>
          <dgm:chMax val="1"/>
          <dgm:bulletEnabled val="1"/>
        </dgm:presLayoutVars>
      </dgm:prSet>
      <dgm:spPr/>
    </dgm:pt>
    <dgm:pt modelId="{0CD9C3E1-94F2-4481-AC34-82C0E26D8D36}" type="pres">
      <dgm:prSet presAssocID="{FC53C8E4-5507-4CE0-A756-F88CBBE6D3B0}" presName="sp" presStyleCnt="0"/>
      <dgm:spPr/>
    </dgm:pt>
    <dgm:pt modelId="{908B387D-7295-46A3-9165-E2DC0BD9F3B2}" type="pres">
      <dgm:prSet presAssocID="{9BEB8072-DECF-4B9D-A1DD-FDB485B87E26}" presName="linNode" presStyleCnt="0"/>
      <dgm:spPr/>
    </dgm:pt>
    <dgm:pt modelId="{71E590EC-5EC3-42C2-9254-C8683888238B}" type="pres">
      <dgm:prSet presAssocID="{9BEB8072-DECF-4B9D-A1DD-FDB485B87E26}" presName="parentText" presStyleLbl="node1" presStyleIdx="5" presStyleCnt="6">
        <dgm:presLayoutVars>
          <dgm:chMax val="1"/>
          <dgm:bulletEnabled val="1"/>
        </dgm:presLayoutVars>
      </dgm:prSet>
      <dgm:spPr/>
    </dgm:pt>
  </dgm:ptLst>
  <dgm:cxnLst>
    <dgm:cxn modelId="{E3C80421-08DB-4455-BF70-BACFDE5A3D18}" type="presOf" srcId="{9BEB8072-DECF-4B9D-A1DD-FDB485B87E26}" destId="{71E590EC-5EC3-42C2-9254-C8683888238B}" srcOrd="0" destOrd="0" presId="urn:microsoft.com/office/officeart/2005/8/layout/vList5"/>
    <dgm:cxn modelId="{3E3B8B29-6BD1-4C6C-89D6-CF9C278FC1CF}" type="presOf" srcId="{71BEC339-B1AA-4EF9-BA05-BA971EE406EA}" destId="{6BA1D89C-4B3A-425D-BD3C-99019F1ECA70}" srcOrd="0" destOrd="0" presId="urn:microsoft.com/office/officeart/2005/8/layout/vList5"/>
    <dgm:cxn modelId="{B60AF02B-7CF4-481B-ABB6-61916C0CA9CF}" type="presOf" srcId="{EE5963CB-EFD0-413F-8861-B52BAA0D07FE}" destId="{E5C35FA0-FCD7-4F7F-B905-D5E7C1EE9453}" srcOrd="0" destOrd="0" presId="urn:microsoft.com/office/officeart/2005/8/layout/vList5"/>
    <dgm:cxn modelId="{EF469534-B365-4982-A8E4-7A04B47BE41D}" srcId="{14D84FA1-A2E3-4A64-BC42-7530F2428C51}" destId="{AE811BD9-440D-43CA-A804-557DCA923A88}" srcOrd="2" destOrd="0" parTransId="{1C84CBCD-A32E-442F-881C-57FE46A90F97}" sibTransId="{1A431A3B-128B-4B0A-B0B0-E501800993AD}"/>
    <dgm:cxn modelId="{82EC3A62-9C32-4568-9387-635D9365E657}" srcId="{14D84FA1-A2E3-4A64-BC42-7530F2428C51}" destId="{FCA5831B-92C0-4565-9C92-931B43A439BC}" srcOrd="0" destOrd="0" parTransId="{FE18FF30-6AB5-4FBB-9828-1689AE2EE7D5}" sibTransId="{01FB7641-09BF-4927-B258-11204EFF338C}"/>
    <dgm:cxn modelId="{FD29B172-EA09-4006-9D42-EFE4EF7D7EA5}" type="presOf" srcId="{AE811BD9-440D-43CA-A804-557DCA923A88}" destId="{399A0A79-C0CB-4D77-87A9-62E07DAC8096}" srcOrd="0" destOrd="0" presId="urn:microsoft.com/office/officeart/2005/8/layout/vList5"/>
    <dgm:cxn modelId="{E1F4CA92-3792-4791-8347-DB43AFB007BD}" type="presOf" srcId="{14D84FA1-A2E3-4A64-BC42-7530F2428C51}" destId="{8873FE65-0145-412D-945A-8C21D57AE578}" srcOrd="0" destOrd="0" presId="urn:microsoft.com/office/officeart/2005/8/layout/vList5"/>
    <dgm:cxn modelId="{9110E094-E726-40C5-A6E9-62F57D17CB07}" srcId="{14D84FA1-A2E3-4A64-BC42-7530F2428C51}" destId="{78C052D2-80A9-479F-BED5-8092A0C73B23}" srcOrd="1" destOrd="0" parTransId="{1A2B8B6A-3C35-46C6-9D4E-F83406C3B2BE}" sibTransId="{85E5B8F8-B240-481A-9992-DCD77686743C}"/>
    <dgm:cxn modelId="{94F66AC0-E898-4909-9883-6FC2DF6BA808}" srcId="{14D84FA1-A2E3-4A64-BC42-7530F2428C51}" destId="{EE5963CB-EFD0-413F-8861-B52BAA0D07FE}" srcOrd="3" destOrd="0" parTransId="{48296F95-ABB4-4C8C-9E52-3639EB1EEF7A}" sibTransId="{2B7AECC4-5DC9-4108-BE25-CCBA5E898E2E}"/>
    <dgm:cxn modelId="{EB83F4E2-6D95-42F3-B89A-020C14F2CA42}" srcId="{14D84FA1-A2E3-4A64-BC42-7530F2428C51}" destId="{71BEC339-B1AA-4EF9-BA05-BA971EE406EA}" srcOrd="4" destOrd="0" parTransId="{1263F7EF-7AF0-4481-9B1F-7CDC2B8C737C}" sibTransId="{FC53C8E4-5507-4CE0-A756-F88CBBE6D3B0}"/>
    <dgm:cxn modelId="{058F66EF-4D57-4E94-B90B-3D94684C4190}" type="presOf" srcId="{78C052D2-80A9-479F-BED5-8092A0C73B23}" destId="{DC7AFCD0-CB0A-459F-89BF-1C1C6EDEB16E}" srcOrd="0" destOrd="0" presId="urn:microsoft.com/office/officeart/2005/8/layout/vList5"/>
    <dgm:cxn modelId="{2AF3DAF5-DBB7-4F8F-928E-3524BFED2FDC}" srcId="{14D84FA1-A2E3-4A64-BC42-7530F2428C51}" destId="{9BEB8072-DECF-4B9D-A1DD-FDB485B87E26}" srcOrd="5" destOrd="0" parTransId="{40681747-D59E-4F21-8273-6A7F5B2D3773}" sibTransId="{8DB9F203-CF08-491F-8CA8-3153381C343C}"/>
    <dgm:cxn modelId="{0C0098FC-30CB-4A19-B196-D66E320592C7}" type="presOf" srcId="{FCA5831B-92C0-4565-9C92-931B43A439BC}" destId="{8BC6C987-A3DE-4AB2-A177-2FEF039ECA5A}" srcOrd="0" destOrd="0" presId="urn:microsoft.com/office/officeart/2005/8/layout/vList5"/>
    <dgm:cxn modelId="{125A6555-582B-4940-A48F-578703E58603}" type="presParOf" srcId="{8873FE65-0145-412D-945A-8C21D57AE578}" destId="{98C5718C-CCE4-41AB-9F30-765EA1B2B156}" srcOrd="0" destOrd="0" presId="urn:microsoft.com/office/officeart/2005/8/layout/vList5"/>
    <dgm:cxn modelId="{30FDE25B-6D03-4A59-8517-4656BB8A2C38}" type="presParOf" srcId="{98C5718C-CCE4-41AB-9F30-765EA1B2B156}" destId="{8BC6C987-A3DE-4AB2-A177-2FEF039ECA5A}" srcOrd="0" destOrd="0" presId="urn:microsoft.com/office/officeart/2005/8/layout/vList5"/>
    <dgm:cxn modelId="{5087560F-E621-4655-B953-E083B8689DF4}" type="presParOf" srcId="{8873FE65-0145-412D-945A-8C21D57AE578}" destId="{7C6CC3F6-F36E-48EF-80C1-6E9A45C3799B}" srcOrd="1" destOrd="0" presId="urn:microsoft.com/office/officeart/2005/8/layout/vList5"/>
    <dgm:cxn modelId="{0662328E-50FA-483A-8B5D-6A60E96A5999}" type="presParOf" srcId="{8873FE65-0145-412D-945A-8C21D57AE578}" destId="{CFBB8A15-15C0-4279-A04E-7D6BF1806A8B}" srcOrd="2" destOrd="0" presId="urn:microsoft.com/office/officeart/2005/8/layout/vList5"/>
    <dgm:cxn modelId="{5886A230-430D-4D52-A1A3-EA7338A8B0A8}" type="presParOf" srcId="{CFBB8A15-15C0-4279-A04E-7D6BF1806A8B}" destId="{DC7AFCD0-CB0A-459F-89BF-1C1C6EDEB16E}" srcOrd="0" destOrd="0" presId="urn:microsoft.com/office/officeart/2005/8/layout/vList5"/>
    <dgm:cxn modelId="{8C3B18ED-C64E-47AB-8F6B-019CF7CB86D2}" type="presParOf" srcId="{8873FE65-0145-412D-945A-8C21D57AE578}" destId="{ACFA4657-A070-4CC3-984F-7995F774276C}" srcOrd="3" destOrd="0" presId="urn:microsoft.com/office/officeart/2005/8/layout/vList5"/>
    <dgm:cxn modelId="{56FBE09B-3230-41D6-BDE3-2D3E29E2A7FE}" type="presParOf" srcId="{8873FE65-0145-412D-945A-8C21D57AE578}" destId="{9BEDF4BD-9406-4264-87B5-734B0A0FC44A}" srcOrd="4" destOrd="0" presId="urn:microsoft.com/office/officeart/2005/8/layout/vList5"/>
    <dgm:cxn modelId="{AEF33AA4-1D3D-4F00-9449-5D98F4E468E9}" type="presParOf" srcId="{9BEDF4BD-9406-4264-87B5-734B0A0FC44A}" destId="{399A0A79-C0CB-4D77-87A9-62E07DAC8096}" srcOrd="0" destOrd="0" presId="urn:microsoft.com/office/officeart/2005/8/layout/vList5"/>
    <dgm:cxn modelId="{8785ECB8-0E07-4099-871C-C663CFDF6B85}" type="presParOf" srcId="{8873FE65-0145-412D-945A-8C21D57AE578}" destId="{C95F96FE-4472-4464-A471-642A681C2AC7}" srcOrd="5" destOrd="0" presId="urn:microsoft.com/office/officeart/2005/8/layout/vList5"/>
    <dgm:cxn modelId="{0B43655D-BB2B-4F09-9085-E0A267315288}" type="presParOf" srcId="{8873FE65-0145-412D-945A-8C21D57AE578}" destId="{4A1521FD-21D5-4D00-A4B8-6CD9AF48BDD5}" srcOrd="6" destOrd="0" presId="urn:microsoft.com/office/officeart/2005/8/layout/vList5"/>
    <dgm:cxn modelId="{6712A2FF-AEC5-4A07-953D-754E5D9BB3D8}" type="presParOf" srcId="{4A1521FD-21D5-4D00-A4B8-6CD9AF48BDD5}" destId="{E5C35FA0-FCD7-4F7F-B905-D5E7C1EE9453}" srcOrd="0" destOrd="0" presId="urn:microsoft.com/office/officeart/2005/8/layout/vList5"/>
    <dgm:cxn modelId="{7F1B80A7-0856-4A3E-8E1C-ACC4BF48AC07}" type="presParOf" srcId="{8873FE65-0145-412D-945A-8C21D57AE578}" destId="{BE9CC03A-C99B-40D9-A631-BBB3F81198E6}" srcOrd="7" destOrd="0" presId="urn:microsoft.com/office/officeart/2005/8/layout/vList5"/>
    <dgm:cxn modelId="{8364A5A1-CFF4-4332-BEDE-3AE22FC2047F}" type="presParOf" srcId="{8873FE65-0145-412D-945A-8C21D57AE578}" destId="{EF4D3CD8-1C43-4CE8-9FC5-47ED441B61B2}" srcOrd="8" destOrd="0" presId="urn:microsoft.com/office/officeart/2005/8/layout/vList5"/>
    <dgm:cxn modelId="{D6A4364E-5A6B-4B66-A016-9B767D3E2B0F}" type="presParOf" srcId="{EF4D3CD8-1C43-4CE8-9FC5-47ED441B61B2}" destId="{6BA1D89C-4B3A-425D-BD3C-99019F1ECA70}" srcOrd="0" destOrd="0" presId="urn:microsoft.com/office/officeart/2005/8/layout/vList5"/>
    <dgm:cxn modelId="{09E0F9FA-9BE5-439F-B763-E3DAFDB1B3E6}" type="presParOf" srcId="{8873FE65-0145-412D-945A-8C21D57AE578}" destId="{0CD9C3E1-94F2-4481-AC34-82C0E26D8D36}" srcOrd="9" destOrd="0" presId="urn:microsoft.com/office/officeart/2005/8/layout/vList5"/>
    <dgm:cxn modelId="{45019BEB-9CE0-4307-9F89-1DAEFCE44D86}" type="presParOf" srcId="{8873FE65-0145-412D-945A-8C21D57AE578}" destId="{908B387D-7295-46A3-9165-E2DC0BD9F3B2}" srcOrd="10" destOrd="0" presId="urn:microsoft.com/office/officeart/2005/8/layout/vList5"/>
    <dgm:cxn modelId="{3DB73698-F981-4D65-B749-F07554BBAB08}" type="presParOf" srcId="{908B387D-7295-46A3-9165-E2DC0BD9F3B2}" destId="{71E590EC-5EC3-42C2-9254-C8683888238B}"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05D068F-7241-404B-B58A-CACAA7EC9E2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9DE002E-1A85-489D-9E2D-1FB58AAEF8F1}">
      <dgm:prSet phldrT="[Text]"/>
      <dgm:spPr/>
      <dgm:t>
        <a:bodyPr/>
        <a:lstStyle/>
        <a:p>
          <a:r>
            <a:rPr lang="en-US" dirty="0"/>
            <a:t>{controller=Home}/{action=Index}</a:t>
          </a:r>
        </a:p>
      </dgm:t>
    </dgm:pt>
    <dgm:pt modelId="{55E0B1AA-786B-47F3-9CE2-273511FAF8ED}" type="parTrans" cxnId="{F83C19EC-8146-4215-8545-693E52220A29}">
      <dgm:prSet/>
      <dgm:spPr/>
      <dgm:t>
        <a:bodyPr/>
        <a:lstStyle/>
        <a:p>
          <a:endParaRPr lang="en-US"/>
        </a:p>
      </dgm:t>
    </dgm:pt>
    <dgm:pt modelId="{507189F9-99B0-4608-A3EC-04F62B1EA22A}" type="sibTrans" cxnId="{F83C19EC-8146-4215-8545-693E52220A29}">
      <dgm:prSet/>
      <dgm:spPr/>
      <dgm:t>
        <a:bodyPr/>
        <a:lstStyle/>
        <a:p>
          <a:endParaRPr lang="en-US"/>
        </a:p>
      </dgm:t>
    </dgm:pt>
    <dgm:pt modelId="{273B7301-DBA7-4788-AB87-6D63BB2A4498}">
      <dgm:prSet phldrT="[Text]"/>
      <dgm:spPr/>
      <dgm:t>
        <a:bodyPr/>
        <a:lstStyle/>
        <a:p>
          <a:r>
            <a:rPr lang="en-US" dirty="0"/>
            <a:t>Home/View</a:t>
          </a:r>
        </a:p>
      </dgm:t>
    </dgm:pt>
    <dgm:pt modelId="{5D00BDF0-43C1-43ED-AC8A-0877F5CEB825}" type="parTrans" cxnId="{E3604A90-F802-46C0-9265-6B75D0368588}">
      <dgm:prSet/>
      <dgm:spPr/>
      <dgm:t>
        <a:bodyPr/>
        <a:lstStyle/>
        <a:p>
          <a:endParaRPr lang="en-US"/>
        </a:p>
      </dgm:t>
    </dgm:pt>
    <dgm:pt modelId="{FE9E2C20-5CAB-40F3-979F-AE538D3C6362}" type="sibTrans" cxnId="{E3604A90-F802-46C0-9265-6B75D0368588}">
      <dgm:prSet/>
      <dgm:spPr/>
      <dgm:t>
        <a:bodyPr/>
        <a:lstStyle/>
        <a:p>
          <a:endParaRPr lang="en-US"/>
        </a:p>
      </dgm:t>
    </dgm:pt>
    <dgm:pt modelId="{90C5EC92-7CE0-4338-8BCD-84521A3AA891}">
      <dgm:prSet phldrT="[Text]"/>
      <dgm:spPr/>
      <dgm:t>
        <a:bodyPr/>
        <a:lstStyle/>
        <a:p>
          <a:r>
            <a:rPr lang="en-US" b="0" i="0" dirty="0"/>
            <a:t>files/{filename}.{</a:t>
          </a:r>
          <a:r>
            <a:rPr lang="en-US" b="0" i="0" dirty="0" err="1"/>
            <a:t>ext</a:t>
          </a:r>
          <a:r>
            <a:rPr lang="en-US" b="0" i="0" dirty="0"/>
            <a:t>?}</a:t>
          </a:r>
          <a:endParaRPr lang="en-US" dirty="0"/>
        </a:p>
      </dgm:t>
    </dgm:pt>
    <dgm:pt modelId="{3C4665EC-076A-47B4-A212-5FBDC6D2E26B}" type="parTrans" cxnId="{3661A976-40CD-4724-8C1F-C2825EA9E93A}">
      <dgm:prSet/>
      <dgm:spPr/>
      <dgm:t>
        <a:bodyPr/>
        <a:lstStyle/>
        <a:p>
          <a:endParaRPr lang="en-US"/>
        </a:p>
      </dgm:t>
    </dgm:pt>
    <dgm:pt modelId="{B8F95797-A5D3-4E3A-875A-F99F48BE7D0D}" type="sibTrans" cxnId="{3661A976-40CD-4724-8C1F-C2825EA9E93A}">
      <dgm:prSet/>
      <dgm:spPr/>
      <dgm:t>
        <a:bodyPr/>
        <a:lstStyle/>
        <a:p>
          <a:endParaRPr lang="en-US"/>
        </a:p>
      </dgm:t>
    </dgm:pt>
    <dgm:pt modelId="{D326F128-6648-4DE7-8332-D22B971CC21F}">
      <dgm:prSet phldrT="[Text]"/>
      <dgm:spPr/>
      <dgm:t>
        <a:bodyPr/>
        <a:lstStyle/>
        <a:p>
          <a:r>
            <a:rPr lang="en-US" dirty="0"/>
            <a:t>/files/myfile.txt</a:t>
          </a:r>
        </a:p>
      </dgm:t>
    </dgm:pt>
    <dgm:pt modelId="{439A1422-C429-4F35-A2B0-2788E261335F}" type="parTrans" cxnId="{1D18B9AB-22F3-4927-84FA-E6552BDB7E97}">
      <dgm:prSet/>
      <dgm:spPr/>
      <dgm:t>
        <a:bodyPr/>
        <a:lstStyle/>
        <a:p>
          <a:endParaRPr lang="en-US"/>
        </a:p>
      </dgm:t>
    </dgm:pt>
    <dgm:pt modelId="{85AE99EB-5071-4D49-A240-179009633482}" type="sibTrans" cxnId="{1D18B9AB-22F3-4927-84FA-E6552BDB7E97}">
      <dgm:prSet/>
      <dgm:spPr/>
      <dgm:t>
        <a:bodyPr/>
        <a:lstStyle/>
        <a:p>
          <a:endParaRPr lang="en-US"/>
        </a:p>
      </dgm:t>
    </dgm:pt>
    <dgm:pt modelId="{BB9C8122-8776-48E7-A03F-CFB46C57ADFE}">
      <dgm:prSet phldrT="[Text]"/>
      <dgm:spPr/>
      <dgm:t>
        <a:bodyPr/>
        <a:lstStyle/>
        <a:p>
          <a:r>
            <a:rPr lang="en-US" dirty="0"/>
            <a:t>Contacts/View</a:t>
          </a:r>
        </a:p>
      </dgm:t>
    </dgm:pt>
    <dgm:pt modelId="{106BD3C3-5A45-48CF-947D-D83372FAE2C6}" type="parTrans" cxnId="{CD2715A2-3359-4D8D-9905-CC0A22A4E7D1}">
      <dgm:prSet/>
      <dgm:spPr/>
    </dgm:pt>
    <dgm:pt modelId="{F4074097-343B-45C9-AD14-763506BEBBA8}" type="sibTrans" cxnId="{CD2715A2-3359-4D8D-9905-CC0A22A4E7D1}">
      <dgm:prSet/>
      <dgm:spPr/>
    </dgm:pt>
    <dgm:pt modelId="{45E21BCB-4526-4426-89D5-5BA8DE4C4A04}">
      <dgm:prSet phldrT="[Text]"/>
      <dgm:spPr/>
      <dgm:t>
        <a:bodyPr/>
        <a:lstStyle/>
        <a:p>
          <a:r>
            <a:rPr lang="en-US" dirty="0"/>
            <a:t>/files/</a:t>
          </a:r>
          <a:r>
            <a:rPr lang="en-US" dirty="0" err="1"/>
            <a:t>myfile</a:t>
          </a:r>
          <a:endParaRPr lang="en-US" dirty="0"/>
        </a:p>
      </dgm:t>
    </dgm:pt>
    <dgm:pt modelId="{B09E8F5E-C279-47FF-8937-79798746C0A2}" type="parTrans" cxnId="{8B8955D4-05BE-4635-B717-B682AB5E1369}">
      <dgm:prSet/>
      <dgm:spPr/>
    </dgm:pt>
    <dgm:pt modelId="{5A10884D-55F4-4B4C-8FB6-C0295045AC87}" type="sibTrans" cxnId="{8B8955D4-05BE-4635-B717-B682AB5E1369}">
      <dgm:prSet/>
      <dgm:spPr/>
    </dgm:pt>
    <dgm:pt modelId="{378F2438-ED0C-4FA8-BCCB-743D9FAFB193}" type="pres">
      <dgm:prSet presAssocID="{505D068F-7241-404B-B58A-CACAA7EC9E23}" presName="linear" presStyleCnt="0">
        <dgm:presLayoutVars>
          <dgm:animLvl val="lvl"/>
          <dgm:resizeHandles val="exact"/>
        </dgm:presLayoutVars>
      </dgm:prSet>
      <dgm:spPr/>
    </dgm:pt>
    <dgm:pt modelId="{FD52FF17-1EC4-491E-9256-206B6781C6C6}" type="pres">
      <dgm:prSet presAssocID="{59DE002E-1A85-489D-9E2D-1FB58AAEF8F1}" presName="parentText" presStyleLbl="node1" presStyleIdx="0" presStyleCnt="2">
        <dgm:presLayoutVars>
          <dgm:chMax val="0"/>
          <dgm:bulletEnabled val="1"/>
        </dgm:presLayoutVars>
      </dgm:prSet>
      <dgm:spPr/>
    </dgm:pt>
    <dgm:pt modelId="{574F57F5-3E2D-489D-9627-5D4AA2BF1256}" type="pres">
      <dgm:prSet presAssocID="{59DE002E-1A85-489D-9E2D-1FB58AAEF8F1}" presName="childText" presStyleLbl="revTx" presStyleIdx="0" presStyleCnt="2">
        <dgm:presLayoutVars>
          <dgm:bulletEnabled val="1"/>
        </dgm:presLayoutVars>
      </dgm:prSet>
      <dgm:spPr/>
    </dgm:pt>
    <dgm:pt modelId="{730C83B5-81F3-482A-B655-B9298C39E3DA}" type="pres">
      <dgm:prSet presAssocID="{90C5EC92-7CE0-4338-8BCD-84521A3AA891}" presName="parentText" presStyleLbl="node1" presStyleIdx="1" presStyleCnt="2">
        <dgm:presLayoutVars>
          <dgm:chMax val="0"/>
          <dgm:bulletEnabled val="1"/>
        </dgm:presLayoutVars>
      </dgm:prSet>
      <dgm:spPr/>
    </dgm:pt>
    <dgm:pt modelId="{73E4C277-29CE-4564-9B48-F3AD53CB023F}" type="pres">
      <dgm:prSet presAssocID="{90C5EC92-7CE0-4338-8BCD-84521A3AA891}" presName="childText" presStyleLbl="revTx" presStyleIdx="1" presStyleCnt="2">
        <dgm:presLayoutVars>
          <dgm:bulletEnabled val="1"/>
        </dgm:presLayoutVars>
      </dgm:prSet>
      <dgm:spPr/>
    </dgm:pt>
  </dgm:ptLst>
  <dgm:cxnLst>
    <dgm:cxn modelId="{204E773E-0F79-4654-845C-A9B3606131D7}" type="presOf" srcId="{273B7301-DBA7-4788-AB87-6D63BB2A4498}" destId="{574F57F5-3E2D-489D-9627-5D4AA2BF1256}" srcOrd="0" destOrd="0" presId="urn:microsoft.com/office/officeart/2005/8/layout/vList2"/>
    <dgm:cxn modelId="{2FA1A146-E28E-41DA-BC41-E2ACC1F6FC98}" type="presOf" srcId="{90C5EC92-7CE0-4338-8BCD-84521A3AA891}" destId="{730C83B5-81F3-482A-B655-B9298C39E3DA}" srcOrd="0" destOrd="0" presId="urn:microsoft.com/office/officeart/2005/8/layout/vList2"/>
    <dgm:cxn modelId="{BE6A5973-3F66-40D6-A46C-29E9DEEAB9C4}" type="presOf" srcId="{505D068F-7241-404B-B58A-CACAA7EC9E23}" destId="{378F2438-ED0C-4FA8-BCCB-743D9FAFB193}" srcOrd="0" destOrd="0" presId="urn:microsoft.com/office/officeart/2005/8/layout/vList2"/>
    <dgm:cxn modelId="{3661A976-40CD-4724-8C1F-C2825EA9E93A}" srcId="{505D068F-7241-404B-B58A-CACAA7EC9E23}" destId="{90C5EC92-7CE0-4338-8BCD-84521A3AA891}" srcOrd="1" destOrd="0" parTransId="{3C4665EC-076A-47B4-A212-5FBDC6D2E26B}" sibTransId="{B8F95797-A5D3-4E3A-875A-F99F48BE7D0D}"/>
    <dgm:cxn modelId="{E3604A90-F802-46C0-9265-6B75D0368588}" srcId="{59DE002E-1A85-489D-9E2D-1FB58AAEF8F1}" destId="{273B7301-DBA7-4788-AB87-6D63BB2A4498}" srcOrd="0" destOrd="0" parTransId="{5D00BDF0-43C1-43ED-AC8A-0877F5CEB825}" sibTransId="{FE9E2C20-5CAB-40F3-979F-AE538D3C6362}"/>
    <dgm:cxn modelId="{CD2715A2-3359-4D8D-9905-CC0A22A4E7D1}" srcId="{59DE002E-1A85-489D-9E2D-1FB58AAEF8F1}" destId="{BB9C8122-8776-48E7-A03F-CFB46C57ADFE}" srcOrd="1" destOrd="0" parTransId="{106BD3C3-5A45-48CF-947D-D83372FAE2C6}" sibTransId="{F4074097-343B-45C9-AD14-763506BEBBA8}"/>
    <dgm:cxn modelId="{1D18B9AB-22F3-4927-84FA-E6552BDB7E97}" srcId="{90C5EC92-7CE0-4338-8BCD-84521A3AA891}" destId="{D326F128-6648-4DE7-8332-D22B971CC21F}" srcOrd="0" destOrd="0" parTransId="{439A1422-C429-4F35-A2B0-2788E261335F}" sibTransId="{85AE99EB-5071-4D49-A240-179009633482}"/>
    <dgm:cxn modelId="{714949B0-80E6-4515-AC16-8F70F13D132D}" type="presOf" srcId="{59DE002E-1A85-489D-9E2D-1FB58AAEF8F1}" destId="{FD52FF17-1EC4-491E-9256-206B6781C6C6}" srcOrd="0" destOrd="0" presId="urn:microsoft.com/office/officeart/2005/8/layout/vList2"/>
    <dgm:cxn modelId="{B0B884BE-895A-46A6-9C84-ECAA877ED493}" type="presOf" srcId="{BB9C8122-8776-48E7-A03F-CFB46C57ADFE}" destId="{574F57F5-3E2D-489D-9627-5D4AA2BF1256}" srcOrd="0" destOrd="1" presId="urn:microsoft.com/office/officeart/2005/8/layout/vList2"/>
    <dgm:cxn modelId="{E913EAC2-75DF-4B28-8351-2F224160B819}" type="presOf" srcId="{45E21BCB-4526-4426-89D5-5BA8DE4C4A04}" destId="{73E4C277-29CE-4564-9B48-F3AD53CB023F}" srcOrd="0" destOrd="1" presId="urn:microsoft.com/office/officeart/2005/8/layout/vList2"/>
    <dgm:cxn modelId="{8B8955D4-05BE-4635-B717-B682AB5E1369}" srcId="{90C5EC92-7CE0-4338-8BCD-84521A3AA891}" destId="{45E21BCB-4526-4426-89D5-5BA8DE4C4A04}" srcOrd="1" destOrd="0" parTransId="{B09E8F5E-C279-47FF-8937-79798746C0A2}" sibTransId="{5A10884D-55F4-4B4C-8FB6-C0295045AC87}"/>
    <dgm:cxn modelId="{F83C19EC-8146-4215-8545-693E52220A29}" srcId="{505D068F-7241-404B-B58A-CACAA7EC9E23}" destId="{59DE002E-1A85-489D-9E2D-1FB58AAEF8F1}" srcOrd="0" destOrd="0" parTransId="{55E0B1AA-786B-47F3-9CE2-273511FAF8ED}" sibTransId="{507189F9-99B0-4608-A3EC-04F62B1EA22A}"/>
    <dgm:cxn modelId="{20825FEC-9DB4-4CCB-8CDB-0180EC901A83}" type="presOf" srcId="{D326F128-6648-4DE7-8332-D22B971CC21F}" destId="{73E4C277-29CE-4564-9B48-F3AD53CB023F}" srcOrd="0" destOrd="0" presId="urn:microsoft.com/office/officeart/2005/8/layout/vList2"/>
    <dgm:cxn modelId="{5108BA4C-35CB-4B22-842D-60C6400B35E3}" type="presParOf" srcId="{378F2438-ED0C-4FA8-BCCB-743D9FAFB193}" destId="{FD52FF17-1EC4-491E-9256-206B6781C6C6}" srcOrd="0" destOrd="0" presId="urn:microsoft.com/office/officeart/2005/8/layout/vList2"/>
    <dgm:cxn modelId="{EB6F3CF7-BF62-493F-BD97-27417B3B097F}" type="presParOf" srcId="{378F2438-ED0C-4FA8-BCCB-743D9FAFB193}" destId="{574F57F5-3E2D-489D-9627-5D4AA2BF1256}" srcOrd="1" destOrd="0" presId="urn:microsoft.com/office/officeart/2005/8/layout/vList2"/>
    <dgm:cxn modelId="{2E7FE9F9-EA95-4BB9-B162-C47C13C62195}" type="presParOf" srcId="{378F2438-ED0C-4FA8-BCCB-743D9FAFB193}" destId="{730C83B5-81F3-482A-B655-B9298C39E3DA}" srcOrd="2" destOrd="0" presId="urn:microsoft.com/office/officeart/2005/8/layout/vList2"/>
    <dgm:cxn modelId="{9B8480D2-DC04-421F-81C9-07F02057C330}" type="presParOf" srcId="{378F2438-ED0C-4FA8-BCCB-743D9FAFB193}" destId="{73E4C277-29CE-4564-9B48-F3AD53CB023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1232992" y="19799"/>
          <a:ext cx="1338187" cy="1338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1518180" y="304987"/>
          <a:ext cx="767812" cy="76781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416182" y="1774800"/>
          <a:ext cx="297180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@jguadagno</a:t>
          </a:r>
        </a:p>
      </dsp:txBody>
      <dsp:txXfrm>
        <a:off x="416182" y="1774800"/>
        <a:ext cx="2971807" cy="720000"/>
      </dsp:txXfrm>
    </dsp:sp>
    <dsp:sp modelId="{BCD8CDD9-0C56-4401-ADB1-8B48DAB2C96F}">
      <dsp:nvSpPr>
        <dsp:cNvPr id="0" name=""/>
        <dsp:cNvSpPr/>
      </dsp:nvSpPr>
      <dsp:spPr>
        <a:xfrm>
          <a:off x="4588706" y="19799"/>
          <a:ext cx="1338187" cy="1338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873893" y="304987"/>
          <a:ext cx="767812" cy="76781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771896" y="1774800"/>
          <a:ext cx="297180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err="1"/>
            <a:t>JosephGuadagnoNet</a:t>
          </a:r>
          <a:endParaRPr lang="en-US" sz="2000" kern="1200" dirty="0"/>
        </a:p>
      </dsp:txBody>
      <dsp:txXfrm>
        <a:off x="3771896" y="1774800"/>
        <a:ext cx="2971807" cy="720000"/>
      </dsp:txXfrm>
    </dsp:sp>
    <dsp:sp modelId="{FF93E135-77D6-48A0-8871-9BC93D705D06}">
      <dsp:nvSpPr>
        <dsp:cNvPr id="0" name=""/>
        <dsp:cNvSpPr/>
      </dsp:nvSpPr>
      <dsp:spPr>
        <a:xfrm>
          <a:off x="7944419" y="19799"/>
          <a:ext cx="1338187" cy="1338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8229607" y="304987"/>
          <a:ext cx="767812" cy="76781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7127609" y="1774800"/>
          <a:ext cx="297180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err="1"/>
            <a:t>JosephGuadagno</a:t>
          </a:r>
          <a:endParaRPr lang="en-US" sz="2000" kern="1200" dirty="0"/>
        </a:p>
      </dsp:txBody>
      <dsp:txXfrm>
        <a:off x="7127609" y="1774800"/>
        <a:ext cx="2971807"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D81F73-464A-4E88-AAA1-0B590E6203DE}">
      <dsp:nvSpPr>
        <dsp:cNvPr id="0" name=""/>
        <dsp:cNvSpPr/>
      </dsp:nvSpPr>
      <dsp:spPr>
        <a:xfrm>
          <a:off x="176885" y="1924"/>
          <a:ext cx="1881820" cy="1129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a:t>
          </a:r>
        </a:p>
      </dsp:txBody>
      <dsp:txXfrm>
        <a:off x="176885" y="1924"/>
        <a:ext cx="1881820" cy="1129092"/>
      </dsp:txXfrm>
    </dsp:sp>
    <dsp:sp modelId="{1D09B2BC-029D-4C3A-AE90-2B8115222850}">
      <dsp:nvSpPr>
        <dsp:cNvPr id="0" name=""/>
        <dsp:cNvSpPr/>
      </dsp:nvSpPr>
      <dsp:spPr>
        <a:xfrm>
          <a:off x="2246887" y="1924"/>
          <a:ext cx="1881820" cy="1129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bool</a:t>
          </a:r>
        </a:p>
      </dsp:txBody>
      <dsp:txXfrm>
        <a:off x="2246887" y="1924"/>
        <a:ext cx="1881820" cy="1129092"/>
      </dsp:txXfrm>
    </dsp:sp>
    <dsp:sp modelId="{257E01AE-0D90-4B40-B876-CE3BFF05FC88}">
      <dsp:nvSpPr>
        <dsp:cNvPr id="0" name=""/>
        <dsp:cNvSpPr/>
      </dsp:nvSpPr>
      <dsp:spPr>
        <a:xfrm>
          <a:off x="4316889" y="1924"/>
          <a:ext cx="1881820" cy="1129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datetime</a:t>
          </a:r>
        </a:p>
      </dsp:txBody>
      <dsp:txXfrm>
        <a:off x="4316889" y="1924"/>
        <a:ext cx="1881820" cy="1129092"/>
      </dsp:txXfrm>
    </dsp:sp>
    <dsp:sp modelId="{EBF666DE-EC57-4074-B0D3-9EB506F4F8C5}">
      <dsp:nvSpPr>
        <dsp:cNvPr id="0" name=""/>
        <dsp:cNvSpPr/>
      </dsp:nvSpPr>
      <dsp:spPr>
        <a:xfrm>
          <a:off x="6386892" y="1924"/>
          <a:ext cx="1881820" cy="1129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decimal</a:t>
          </a:r>
        </a:p>
      </dsp:txBody>
      <dsp:txXfrm>
        <a:off x="6386892" y="1924"/>
        <a:ext cx="1881820" cy="1129092"/>
      </dsp:txXfrm>
    </dsp:sp>
    <dsp:sp modelId="{B9492FE0-87F4-459F-9059-B490BC590BD8}">
      <dsp:nvSpPr>
        <dsp:cNvPr id="0" name=""/>
        <dsp:cNvSpPr/>
      </dsp:nvSpPr>
      <dsp:spPr>
        <a:xfrm>
          <a:off x="8456894" y="1924"/>
          <a:ext cx="1881820" cy="1129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double</a:t>
          </a:r>
        </a:p>
      </dsp:txBody>
      <dsp:txXfrm>
        <a:off x="8456894" y="1924"/>
        <a:ext cx="1881820" cy="1129092"/>
      </dsp:txXfrm>
    </dsp:sp>
    <dsp:sp modelId="{C592F334-1197-41A9-810D-A85D5754FCEE}">
      <dsp:nvSpPr>
        <dsp:cNvPr id="0" name=""/>
        <dsp:cNvSpPr/>
      </dsp:nvSpPr>
      <dsp:spPr>
        <a:xfrm>
          <a:off x="176885" y="1319198"/>
          <a:ext cx="1881820" cy="1129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float</a:t>
          </a:r>
        </a:p>
      </dsp:txBody>
      <dsp:txXfrm>
        <a:off x="176885" y="1319198"/>
        <a:ext cx="1881820" cy="1129092"/>
      </dsp:txXfrm>
    </dsp:sp>
    <dsp:sp modelId="{A79B59C8-704A-42A8-8DBA-3C02AEF19F8A}">
      <dsp:nvSpPr>
        <dsp:cNvPr id="0" name=""/>
        <dsp:cNvSpPr/>
      </dsp:nvSpPr>
      <dsp:spPr>
        <a:xfrm>
          <a:off x="2246887" y="1319198"/>
          <a:ext cx="1881820" cy="1129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guid</a:t>
          </a:r>
          <a:endParaRPr lang="en-US" sz="1800" kern="1200" dirty="0"/>
        </a:p>
      </dsp:txBody>
      <dsp:txXfrm>
        <a:off x="2246887" y="1319198"/>
        <a:ext cx="1881820" cy="1129092"/>
      </dsp:txXfrm>
    </dsp:sp>
    <dsp:sp modelId="{B21221FD-ED49-4EA3-9831-22FB712E2987}">
      <dsp:nvSpPr>
        <dsp:cNvPr id="0" name=""/>
        <dsp:cNvSpPr/>
      </dsp:nvSpPr>
      <dsp:spPr>
        <a:xfrm>
          <a:off x="4316889" y="1319198"/>
          <a:ext cx="1881820" cy="1129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long</a:t>
          </a:r>
        </a:p>
      </dsp:txBody>
      <dsp:txXfrm>
        <a:off x="4316889" y="1319198"/>
        <a:ext cx="1881820" cy="1129092"/>
      </dsp:txXfrm>
    </dsp:sp>
    <dsp:sp modelId="{D00301EB-7872-4548-BA7F-8DD1BE28A828}">
      <dsp:nvSpPr>
        <dsp:cNvPr id="0" name=""/>
        <dsp:cNvSpPr/>
      </dsp:nvSpPr>
      <dsp:spPr>
        <a:xfrm>
          <a:off x="6386892" y="1319198"/>
          <a:ext cx="1881820" cy="1129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minlength</a:t>
          </a:r>
          <a:r>
            <a:rPr lang="en-US" sz="1800" kern="1200" dirty="0"/>
            <a:t>(value)</a:t>
          </a:r>
        </a:p>
      </dsp:txBody>
      <dsp:txXfrm>
        <a:off x="6386892" y="1319198"/>
        <a:ext cx="1881820" cy="1129092"/>
      </dsp:txXfrm>
    </dsp:sp>
    <dsp:sp modelId="{BFFDE1B7-7EA7-478E-988D-C52613EBB0D9}">
      <dsp:nvSpPr>
        <dsp:cNvPr id="0" name=""/>
        <dsp:cNvSpPr/>
      </dsp:nvSpPr>
      <dsp:spPr>
        <a:xfrm>
          <a:off x="8456894" y="1319198"/>
          <a:ext cx="1881820" cy="1129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maxlength</a:t>
          </a:r>
          <a:r>
            <a:rPr lang="en-US" sz="1800" kern="1200" dirty="0"/>
            <a:t>(value)</a:t>
          </a:r>
        </a:p>
      </dsp:txBody>
      <dsp:txXfrm>
        <a:off x="8456894" y="1319198"/>
        <a:ext cx="1881820" cy="1129092"/>
      </dsp:txXfrm>
    </dsp:sp>
    <dsp:sp modelId="{B0F033EF-885D-4E22-A33C-997909AE5268}">
      <dsp:nvSpPr>
        <dsp:cNvPr id="0" name=""/>
        <dsp:cNvSpPr/>
      </dsp:nvSpPr>
      <dsp:spPr>
        <a:xfrm>
          <a:off x="176885" y="2636472"/>
          <a:ext cx="1881820" cy="1129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length(length)</a:t>
          </a:r>
        </a:p>
      </dsp:txBody>
      <dsp:txXfrm>
        <a:off x="176885" y="2636472"/>
        <a:ext cx="1881820" cy="1129092"/>
      </dsp:txXfrm>
    </dsp:sp>
    <dsp:sp modelId="{BCE7AD02-40A2-4D9C-BCD3-C576A2A531DA}">
      <dsp:nvSpPr>
        <dsp:cNvPr id="0" name=""/>
        <dsp:cNvSpPr/>
      </dsp:nvSpPr>
      <dsp:spPr>
        <a:xfrm>
          <a:off x="2246887" y="2636472"/>
          <a:ext cx="1881820" cy="1129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length(mix, max)</a:t>
          </a:r>
        </a:p>
      </dsp:txBody>
      <dsp:txXfrm>
        <a:off x="2246887" y="2636472"/>
        <a:ext cx="1881820" cy="1129092"/>
      </dsp:txXfrm>
    </dsp:sp>
    <dsp:sp modelId="{34C7D141-B7C6-4328-ADCB-36DB5534E5E9}">
      <dsp:nvSpPr>
        <dsp:cNvPr id="0" name=""/>
        <dsp:cNvSpPr/>
      </dsp:nvSpPr>
      <dsp:spPr>
        <a:xfrm>
          <a:off x="4316889" y="2636472"/>
          <a:ext cx="1881820" cy="1129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min(value)</a:t>
          </a:r>
        </a:p>
      </dsp:txBody>
      <dsp:txXfrm>
        <a:off x="4316889" y="2636472"/>
        <a:ext cx="1881820" cy="1129092"/>
      </dsp:txXfrm>
    </dsp:sp>
    <dsp:sp modelId="{D0B492A6-037C-4C96-BE82-12A7D20FF441}">
      <dsp:nvSpPr>
        <dsp:cNvPr id="0" name=""/>
        <dsp:cNvSpPr/>
      </dsp:nvSpPr>
      <dsp:spPr>
        <a:xfrm>
          <a:off x="6386892" y="2636472"/>
          <a:ext cx="1881820" cy="1129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max(value)</a:t>
          </a:r>
        </a:p>
      </dsp:txBody>
      <dsp:txXfrm>
        <a:off x="6386892" y="2636472"/>
        <a:ext cx="1881820" cy="1129092"/>
      </dsp:txXfrm>
    </dsp:sp>
    <dsp:sp modelId="{DAFC0DC8-E139-4D81-8051-66FD5901E48C}">
      <dsp:nvSpPr>
        <dsp:cNvPr id="0" name=""/>
        <dsp:cNvSpPr/>
      </dsp:nvSpPr>
      <dsp:spPr>
        <a:xfrm>
          <a:off x="8456894" y="2636472"/>
          <a:ext cx="1881820" cy="1129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range(min, max)</a:t>
          </a:r>
        </a:p>
      </dsp:txBody>
      <dsp:txXfrm>
        <a:off x="8456894" y="2636472"/>
        <a:ext cx="1881820" cy="1129092"/>
      </dsp:txXfrm>
    </dsp:sp>
    <dsp:sp modelId="{81FE1C42-738A-4D77-A22F-2F2E385C3B1C}">
      <dsp:nvSpPr>
        <dsp:cNvPr id="0" name=""/>
        <dsp:cNvSpPr/>
      </dsp:nvSpPr>
      <dsp:spPr>
        <a:xfrm>
          <a:off x="2246887" y="3953746"/>
          <a:ext cx="1881820" cy="1129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alpha</a:t>
          </a:r>
        </a:p>
      </dsp:txBody>
      <dsp:txXfrm>
        <a:off x="2246887" y="3953746"/>
        <a:ext cx="1881820" cy="1129092"/>
      </dsp:txXfrm>
    </dsp:sp>
    <dsp:sp modelId="{202E491C-26E0-44F2-B35F-C0712F6C731A}">
      <dsp:nvSpPr>
        <dsp:cNvPr id="0" name=""/>
        <dsp:cNvSpPr/>
      </dsp:nvSpPr>
      <dsp:spPr>
        <a:xfrm>
          <a:off x="4316889" y="3953746"/>
          <a:ext cx="1881820" cy="1129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regex</a:t>
          </a:r>
        </a:p>
      </dsp:txBody>
      <dsp:txXfrm>
        <a:off x="4316889" y="3953746"/>
        <a:ext cx="1881820" cy="1129092"/>
      </dsp:txXfrm>
    </dsp:sp>
    <dsp:sp modelId="{3E52F145-D38A-4A5F-B3A8-8F182A834A79}">
      <dsp:nvSpPr>
        <dsp:cNvPr id="0" name=""/>
        <dsp:cNvSpPr/>
      </dsp:nvSpPr>
      <dsp:spPr>
        <a:xfrm>
          <a:off x="6386892" y="3953746"/>
          <a:ext cx="1881820" cy="11290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required</a:t>
          </a:r>
        </a:p>
      </dsp:txBody>
      <dsp:txXfrm>
        <a:off x="6386892" y="3953746"/>
        <a:ext cx="1881820" cy="11290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6425E-EDE3-4144-80A9-AB9D4F362106}">
      <dsp:nvSpPr>
        <dsp:cNvPr id="0" name=""/>
        <dsp:cNvSpPr/>
      </dsp:nvSpPr>
      <dsp:spPr>
        <a:xfrm>
          <a:off x="4207780" y="1259"/>
          <a:ext cx="2100039" cy="10500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User</a:t>
          </a:r>
        </a:p>
      </dsp:txBody>
      <dsp:txXfrm>
        <a:off x="4238534" y="32013"/>
        <a:ext cx="2038531" cy="988511"/>
      </dsp:txXfrm>
    </dsp:sp>
    <dsp:sp modelId="{227D5F00-E4B8-DF4F-A7EC-4668D36E7E1C}">
      <dsp:nvSpPr>
        <dsp:cNvPr id="0" name=""/>
        <dsp:cNvSpPr/>
      </dsp:nvSpPr>
      <dsp:spPr>
        <a:xfrm rot="2700000">
          <a:off x="5719351" y="1350571"/>
          <a:ext cx="1093009" cy="367506"/>
        </a:xfrm>
        <a:prstGeom prst="rightArrow">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Uses</a:t>
          </a:r>
        </a:p>
      </dsp:txBody>
      <dsp:txXfrm>
        <a:off x="5732806" y="1409965"/>
        <a:ext cx="1001133" cy="183753"/>
      </dsp:txXfrm>
    </dsp:sp>
    <dsp:sp modelId="{026DCC73-8DF5-684F-82B5-9DA3BD962DF4}">
      <dsp:nvSpPr>
        <dsp:cNvPr id="0" name=""/>
        <dsp:cNvSpPr/>
      </dsp:nvSpPr>
      <dsp:spPr>
        <a:xfrm>
          <a:off x="6223892" y="2017371"/>
          <a:ext cx="2100039" cy="10500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Controller</a:t>
          </a:r>
        </a:p>
      </dsp:txBody>
      <dsp:txXfrm>
        <a:off x="6254646" y="2048125"/>
        <a:ext cx="2038531" cy="988511"/>
      </dsp:txXfrm>
    </dsp:sp>
    <dsp:sp modelId="{8509DF32-ECEF-2D45-81C3-F9616DACF403}">
      <dsp:nvSpPr>
        <dsp:cNvPr id="0" name=""/>
        <dsp:cNvSpPr/>
      </dsp:nvSpPr>
      <dsp:spPr>
        <a:xfrm rot="8100000">
          <a:off x="5719351" y="3366684"/>
          <a:ext cx="1093009" cy="367506"/>
        </a:xfrm>
        <a:prstGeom prst="rightArrow">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Changes</a:t>
          </a:r>
        </a:p>
      </dsp:txBody>
      <dsp:txXfrm rot="10800000">
        <a:off x="5797772" y="3426077"/>
        <a:ext cx="1001133" cy="183753"/>
      </dsp:txXfrm>
    </dsp:sp>
    <dsp:sp modelId="{89BE14CF-F8F6-42C7-8389-CA816143F07C}">
      <dsp:nvSpPr>
        <dsp:cNvPr id="0" name=""/>
        <dsp:cNvSpPr/>
      </dsp:nvSpPr>
      <dsp:spPr>
        <a:xfrm>
          <a:off x="4207780" y="4033484"/>
          <a:ext cx="2100039" cy="10500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Models</a:t>
          </a:r>
        </a:p>
      </dsp:txBody>
      <dsp:txXfrm>
        <a:off x="4238534" y="4064238"/>
        <a:ext cx="2038531" cy="988511"/>
      </dsp:txXfrm>
    </dsp:sp>
    <dsp:sp modelId="{70053655-D963-42F1-B31A-70084346A176}">
      <dsp:nvSpPr>
        <dsp:cNvPr id="0" name=""/>
        <dsp:cNvSpPr/>
      </dsp:nvSpPr>
      <dsp:spPr>
        <a:xfrm rot="13500000">
          <a:off x="3703239" y="3366684"/>
          <a:ext cx="1093009" cy="367506"/>
        </a:xfrm>
        <a:prstGeom prst="rightArrow">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Updates</a:t>
          </a:r>
        </a:p>
      </dsp:txBody>
      <dsp:txXfrm rot="10800000">
        <a:off x="3781660" y="3491043"/>
        <a:ext cx="1001133" cy="183753"/>
      </dsp:txXfrm>
    </dsp:sp>
    <dsp:sp modelId="{E2398E91-5FAE-4E2D-A84B-7DB0B0A2B912}">
      <dsp:nvSpPr>
        <dsp:cNvPr id="0" name=""/>
        <dsp:cNvSpPr/>
      </dsp:nvSpPr>
      <dsp:spPr>
        <a:xfrm>
          <a:off x="2191667" y="2017371"/>
          <a:ext cx="2100039" cy="10500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View</a:t>
          </a:r>
        </a:p>
      </dsp:txBody>
      <dsp:txXfrm>
        <a:off x="2222421" y="2048125"/>
        <a:ext cx="2038531" cy="988511"/>
      </dsp:txXfrm>
    </dsp:sp>
    <dsp:sp modelId="{58CBF7B0-BC19-4FAD-A566-90740912E87F}">
      <dsp:nvSpPr>
        <dsp:cNvPr id="0" name=""/>
        <dsp:cNvSpPr/>
      </dsp:nvSpPr>
      <dsp:spPr>
        <a:xfrm rot="18900000">
          <a:off x="3703239" y="1350571"/>
          <a:ext cx="1093009" cy="367506"/>
        </a:xfrm>
        <a:prstGeom prst="rightArrow">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Sees</a:t>
          </a:r>
        </a:p>
      </dsp:txBody>
      <dsp:txXfrm>
        <a:off x="3716694" y="1474931"/>
        <a:ext cx="1001133" cy="18375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4290D-9509-46EB-A8A9-0FB98688765A}">
      <dsp:nvSpPr>
        <dsp:cNvPr id="0" name=""/>
        <dsp:cNvSpPr/>
      </dsp:nvSpPr>
      <dsp:spPr>
        <a:xfrm>
          <a:off x="0" y="150226"/>
          <a:ext cx="10515600" cy="14151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l" defTabSz="2622550">
            <a:lnSpc>
              <a:spcPct val="90000"/>
            </a:lnSpc>
            <a:spcBef>
              <a:spcPct val="0"/>
            </a:spcBef>
            <a:spcAft>
              <a:spcPct val="35000"/>
            </a:spcAft>
            <a:buNone/>
          </a:pPr>
          <a:r>
            <a:rPr lang="en-US" sz="5900" kern="1200" dirty="0" err="1"/>
            <a:t>Swashbuckle</a:t>
          </a:r>
          <a:endParaRPr lang="en-US" sz="5900" kern="1200" dirty="0"/>
        </a:p>
      </dsp:txBody>
      <dsp:txXfrm>
        <a:off x="69080" y="219306"/>
        <a:ext cx="10377440" cy="1276954"/>
      </dsp:txXfrm>
    </dsp:sp>
    <dsp:sp modelId="{D7C5039A-CEC5-4847-A3C7-47E11581ED44}">
      <dsp:nvSpPr>
        <dsp:cNvPr id="0" name=""/>
        <dsp:cNvSpPr/>
      </dsp:nvSpPr>
      <dsp:spPr>
        <a:xfrm>
          <a:off x="0" y="1565341"/>
          <a:ext cx="10515600" cy="97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74930" rIns="419608" bIns="74930" numCol="1" spcCol="1270" anchor="t" anchorCtr="0">
          <a:noAutofit/>
        </a:bodyPr>
        <a:lstStyle/>
        <a:p>
          <a:pPr marL="285750" lvl="1" indent="-285750" algn="l" defTabSz="2044700">
            <a:lnSpc>
              <a:spcPct val="90000"/>
            </a:lnSpc>
            <a:spcBef>
              <a:spcPct val="0"/>
            </a:spcBef>
            <a:spcAft>
              <a:spcPct val="20000"/>
            </a:spcAft>
            <a:buChar char="•"/>
          </a:pPr>
          <a:r>
            <a:rPr lang="en-US" sz="4600" kern="1200" dirty="0" err="1"/>
            <a:t>Swashbuckle.AspNetCore.Swagger</a:t>
          </a:r>
          <a:endParaRPr lang="en-US" sz="4600" kern="1200" dirty="0"/>
        </a:p>
      </dsp:txBody>
      <dsp:txXfrm>
        <a:off x="0" y="1565341"/>
        <a:ext cx="10515600" cy="977040"/>
      </dsp:txXfrm>
    </dsp:sp>
    <dsp:sp modelId="{BB9F85C6-C23A-4F33-940B-8F5149544E15}">
      <dsp:nvSpPr>
        <dsp:cNvPr id="0" name=""/>
        <dsp:cNvSpPr/>
      </dsp:nvSpPr>
      <dsp:spPr>
        <a:xfrm>
          <a:off x="0" y="2542381"/>
          <a:ext cx="10515600" cy="14151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l" defTabSz="2622550">
            <a:lnSpc>
              <a:spcPct val="90000"/>
            </a:lnSpc>
            <a:spcBef>
              <a:spcPct val="0"/>
            </a:spcBef>
            <a:spcAft>
              <a:spcPct val="35000"/>
            </a:spcAft>
            <a:buNone/>
          </a:pPr>
          <a:r>
            <a:rPr lang="en-US" sz="5900" kern="1200" dirty="0" err="1"/>
            <a:t>NSwag</a:t>
          </a:r>
          <a:endParaRPr lang="en-US" sz="5900" kern="1200" dirty="0"/>
        </a:p>
      </dsp:txBody>
      <dsp:txXfrm>
        <a:off x="69080" y="2611461"/>
        <a:ext cx="10377440" cy="1276954"/>
      </dsp:txXfrm>
    </dsp:sp>
    <dsp:sp modelId="{6C7F3BA2-F706-449A-BA90-C80ED92494D5}">
      <dsp:nvSpPr>
        <dsp:cNvPr id="0" name=""/>
        <dsp:cNvSpPr/>
      </dsp:nvSpPr>
      <dsp:spPr>
        <a:xfrm>
          <a:off x="0" y="3957496"/>
          <a:ext cx="10515600" cy="97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74930" rIns="419608" bIns="74930" numCol="1" spcCol="1270" anchor="t" anchorCtr="0">
          <a:noAutofit/>
        </a:bodyPr>
        <a:lstStyle/>
        <a:p>
          <a:pPr marL="285750" lvl="1" indent="-285750" algn="l" defTabSz="2044700">
            <a:lnSpc>
              <a:spcPct val="90000"/>
            </a:lnSpc>
            <a:spcBef>
              <a:spcPct val="0"/>
            </a:spcBef>
            <a:spcAft>
              <a:spcPct val="20000"/>
            </a:spcAft>
            <a:buChar char="•"/>
          </a:pPr>
          <a:r>
            <a:rPr lang="en-US" sz="4600" kern="1200" dirty="0" err="1"/>
            <a:t>NSwag.AspNetCore</a:t>
          </a:r>
          <a:endParaRPr lang="en-US" sz="4600" kern="1200" dirty="0"/>
        </a:p>
      </dsp:txBody>
      <dsp:txXfrm>
        <a:off x="0" y="3957496"/>
        <a:ext cx="10515600" cy="9770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106B8-6080-4B8C-BA22-163F305AA3F2}">
      <dsp:nvSpPr>
        <dsp:cNvPr id="0" name=""/>
        <dsp:cNvSpPr/>
      </dsp:nvSpPr>
      <dsp:spPr>
        <a:xfrm>
          <a:off x="2122689" y="851"/>
          <a:ext cx="2138275" cy="1425516"/>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Contacts</a:t>
          </a:r>
        </a:p>
      </dsp:txBody>
      <dsp:txXfrm>
        <a:off x="2164441" y="42603"/>
        <a:ext cx="2054771" cy="1342012"/>
      </dsp:txXfrm>
    </dsp:sp>
    <dsp:sp modelId="{CDD67CB6-46E2-48E4-82BD-DBED088D99FE}">
      <dsp:nvSpPr>
        <dsp:cNvPr id="0" name=""/>
        <dsp:cNvSpPr/>
      </dsp:nvSpPr>
      <dsp:spPr>
        <a:xfrm>
          <a:off x="1801948" y="1426368"/>
          <a:ext cx="1389878" cy="570206"/>
        </a:xfrm>
        <a:custGeom>
          <a:avLst/>
          <a:gdLst/>
          <a:ahLst/>
          <a:cxnLst/>
          <a:rect l="0" t="0" r="0" b="0"/>
          <a:pathLst>
            <a:path>
              <a:moveTo>
                <a:pt x="1389878" y="0"/>
              </a:moveTo>
              <a:lnTo>
                <a:pt x="1389878" y="285103"/>
              </a:lnTo>
              <a:lnTo>
                <a:pt x="0" y="285103"/>
              </a:lnTo>
              <a:lnTo>
                <a:pt x="0" y="570206"/>
              </a:lnTo>
            </a:path>
          </a:pathLst>
        </a:custGeom>
        <a:noFill/>
        <a:ln w="38100" cap="flat" cmpd="sng" algn="ctr">
          <a:solidFill>
            <a:schemeClr val="accent1"/>
          </a:solidFill>
          <a:prstDash val="solid"/>
          <a:round/>
          <a:headEnd type="none" w="med" len="med"/>
          <a:tailEnd type="triangle" w="med" len="med"/>
        </a:ln>
        <a:effectLst/>
      </dsp:spPr>
      <dsp:style>
        <a:lnRef idx="0">
          <a:scrgbClr r="0" g="0" b="0"/>
        </a:lnRef>
        <a:fillRef idx="0">
          <a:scrgbClr r="0" g="0" b="0"/>
        </a:fillRef>
        <a:effectRef idx="0">
          <a:scrgbClr r="0" g="0" b="0"/>
        </a:effectRef>
        <a:fontRef idx="minor">
          <a:schemeClr val="tx1"/>
        </a:fontRef>
      </dsp:style>
    </dsp:sp>
    <dsp:sp modelId="{2E44EEDF-1240-4EB3-A43C-7A42C0FEEF5C}">
      <dsp:nvSpPr>
        <dsp:cNvPr id="0" name=""/>
        <dsp:cNvSpPr/>
      </dsp:nvSpPr>
      <dsp:spPr>
        <a:xfrm>
          <a:off x="732811" y="1996575"/>
          <a:ext cx="2138275" cy="1425516"/>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Phones</a:t>
          </a:r>
        </a:p>
      </dsp:txBody>
      <dsp:txXfrm>
        <a:off x="774563" y="2038327"/>
        <a:ext cx="2054771" cy="1342012"/>
      </dsp:txXfrm>
    </dsp:sp>
    <dsp:sp modelId="{6F0A8DA7-BA14-4844-8890-8EA782D42AD2}">
      <dsp:nvSpPr>
        <dsp:cNvPr id="0" name=""/>
        <dsp:cNvSpPr/>
      </dsp:nvSpPr>
      <dsp:spPr>
        <a:xfrm>
          <a:off x="1756228" y="3422091"/>
          <a:ext cx="91440" cy="570206"/>
        </a:xfrm>
        <a:custGeom>
          <a:avLst/>
          <a:gdLst/>
          <a:ahLst/>
          <a:cxnLst/>
          <a:rect l="0" t="0" r="0" b="0"/>
          <a:pathLst>
            <a:path>
              <a:moveTo>
                <a:pt x="45720" y="0"/>
              </a:moveTo>
              <a:lnTo>
                <a:pt x="45720" y="570206"/>
              </a:lnTo>
            </a:path>
          </a:pathLst>
        </a:custGeom>
        <a:noFill/>
        <a:ln w="38100" cap="flat" cmpd="sng" algn="ctr">
          <a:solidFill>
            <a:schemeClr val="accent1"/>
          </a:solidFill>
          <a:prstDash val="solid"/>
          <a:round/>
          <a:headEnd type="none" w="med" len="med"/>
          <a:tailEnd type="triangle" w="med" len="med"/>
        </a:ln>
        <a:effectLst/>
      </dsp:spPr>
      <dsp:style>
        <a:lnRef idx="0">
          <a:scrgbClr r="0" g="0" b="0"/>
        </a:lnRef>
        <a:fillRef idx="0">
          <a:scrgbClr r="0" g="0" b="0"/>
        </a:fillRef>
        <a:effectRef idx="0">
          <a:scrgbClr r="0" g="0" b="0"/>
        </a:effectRef>
        <a:fontRef idx="minor">
          <a:schemeClr val="tx1"/>
        </a:fontRef>
      </dsp:style>
    </dsp:sp>
    <dsp:sp modelId="{D4E26881-D1B2-4548-8810-E313A2AEC6CB}">
      <dsp:nvSpPr>
        <dsp:cNvPr id="0" name=""/>
        <dsp:cNvSpPr/>
      </dsp:nvSpPr>
      <dsp:spPr>
        <a:xfrm>
          <a:off x="732811" y="3992298"/>
          <a:ext cx="2138275" cy="1425516"/>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PhoneTypes</a:t>
          </a:r>
          <a:endParaRPr lang="en-US" sz="2200" kern="1200" dirty="0"/>
        </a:p>
      </dsp:txBody>
      <dsp:txXfrm>
        <a:off x="774563" y="4034050"/>
        <a:ext cx="2054771" cy="1342012"/>
      </dsp:txXfrm>
    </dsp:sp>
    <dsp:sp modelId="{1699A1DC-330B-4996-86E9-FD83EF9A5B8B}">
      <dsp:nvSpPr>
        <dsp:cNvPr id="0" name=""/>
        <dsp:cNvSpPr/>
      </dsp:nvSpPr>
      <dsp:spPr>
        <a:xfrm>
          <a:off x="3191827" y="1426368"/>
          <a:ext cx="1389878" cy="570206"/>
        </a:xfrm>
        <a:custGeom>
          <a:avLst/>
          <a:gdLst/>
          <a:ahLst/>
          <a:cxnLst/>
          <a:rect l="0" t="0" r="0" b="0"/>
          <a:pathLst>
            <a:path>
              <a:moveTo>
                <a:pt x="0" y="0"/>
              </a:moveTo>
              <a:lnTo>
                <a:pt x="0" y="285103"/>
              </a:lnTo>
              <a:lnTo>
                <a:pt x="1389878" y="285103"/>
              </a:lnTo>
              <a:lnTo>
                <a:pt x="1389878" y="570206"/>
              </a:lnTo>
            </a:path>
          </a:pathLst>
        </a:custGeom>
        <a:noFill/>
        <a:ln w="38100" cap="flat" cmpd="sng" algn="ctr">
          <a:solidFill>
            <a:schemeClr val="accent1"/>
          </a:solidFill>
          <a:prstDash val="solid"/>
          <a:round/>
          <a:headEnd type="none" w="med" len="med"/>
          <a:tailEnd type="triangle" w="med" len="med"/>
        </a:ln>
        <a:effectLst/>
      </dsp:spPr>
      <dsp:style>
        <a:lnRef idx="0">
          <a:scrgbClr r="0" g="0" b="0"/>
        </a:lnRef>
        <a:fillRef idx="0">
          <a:scrgbClr r="0" g="0" b="0"/>
        </a:fillRef>
        <a:effectRef idx="0">
          <a:scrgbClr r="0" g="0" b="0"/>
        </a:effectRef>
        <a:fontRef idx="minor">
          <a:schemeClr val="tx1"/>
        </a:fontRef>
      </dsp:style>
    </dsp:sp>
    <dsp:sp modelId="{557B2975-AEF9-4B76-9389-AF318BC4E867}">
      <dsp:nvSpPr>
        <dsp:cNvPr id="0" name=""/>
        <dsp:cNvSpPr/>
      </dsp:nvSpPr>
      <dsp:spPr>
        <a:xfrm>
          <a:off x="3512568" y="1996575"/>
          <a:ext cx="2138275" cy="1425516"/>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Addresses</a:t>
          </a:r>
        </a:p>
      </dsp:txBody>
      <dsp:txXfrm>
        <a:off x="3554320" y="2038327"/>
        <a:ext cx="2054771" cy="1342012"/>
      </dsp:txXfrm>
    </dsp:sp>
    <dsp:sp modelId="{EBF8A94D-8394-4F73-880B-92B3D02FBBC2}">
      <dsp:nvSpPr>
        <dsp:cNvPr id="0" name=""/>
        <dsp:cNvSpPr/>
      </dsp:nvSpPr>
      <dsp:spPr>
        <a:xfrm>
          <a:off x="4535986" y="3422091"/>
          <a:ext cx="91440" cy="570206"/>
        </a:xfrm>
        <a:custGeom>
          <a:avLst/>
          <a:gdLst/>
          <a:ahLst/>
          <a:cxnLst/>
          <a:rect l="0" t="0" r="0" b="0"/>
          <a:pathLst>
            <a:path>
              <a:moveTo>
                <a:pt x="45720" y="0"/>
              </a:moveTo>
              <a:lnTo>
                <a:pt x="45720" y="570206"/>
              </a:lnTo>
            </a:path>
          </a:pathLst>
        </a:custGeom>
        <a:noFill/>
        <a:ln w="38100" cap="flat" cmpd="sng" algn="ctr">
          <a:solidFill>
            <a:schemeClr val="accent1"/>
          </a:solidFill>
          <a:prstDash val="solid"/>
          <a:round/>
          <a:headEnd type="none" w="med" len="med"/>
          <a:tailEnd type="triangle" w="med" len="med"/>
        </a:ln>
        <a:effectLst/>
      </dsp:spPr>
      <dsp:style>
        <a:lnRef idx="0">
          <a:scrgbClr r="0" g="0" b="0"/>
        </a:lnRef>
        <a:fillRef idx="0">
          <a:scrgbClr r="0" g="0" b="0"/>
        </a:fillRef>
        <a:effectRef idx="0">
          <a:scrgbClr r="0" g="0" b="0"/>
        </a:effectRef>
        <a:fontRef idx="minor">
          <a:schemeClr val="tx1"/>
        </a:fontRef>
      </dsp:style>
    </dsp:sp>
    <dsp:sp modelId="{3D412E05-BCD5-48CD-BB08-8713BF74242C}">
      <dsp:nvSpPr>
        <dsp:cNvPr id="0" name=""/>
        <dsp:cNvSpPr/>
      </dsp:nvSpPr>
      <dsp:spPr>
        <a:xfrm>
          <a:off x="3512568" y="3992298"/>
          <a:ext cx="2138275" cy="1425516"/>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AddressTypes</a:t>
          </a:r>
          <a:endParaRPr lang="en-US" sz="2200" kern="1200" dirty="0"/>
        </a:p>
      </dsp:txBody>
      <dsp:txXfrm>
        <a:off x="3554320" y="4034050"/>
        <a:ext cx="2054771" cy="134201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6F359-A0BF-409A-8FB3-F08F42E4F7A2}">
      <dsp:nvSpPr>
        <dsp:cNvPr id="0" name=""/>
        <dsp:cNvSpPr/>
      </dsp:nvSpPr>
      <dsp:spPr>
        <a:xfrm>
          <a:off x="0" y="19231"/>
          <a:ext cx="10515600" cy="24324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l" defTabSz="2800350">
            <a:lnSpc>
              <a:spcPct val="90000"/>
            </a:lnSpc>
            <a:spcBef>
              <a:spcPct val="0"/>
            </a:spcBef>
            <a:spcAft>
              <a:spcPct val="35000"/>
            </a:spcAft>
            <a:buNone/>
          </a:pPr>
          <a:r>
            <a:rPr lang="en-US" sz="6300" kern="1200" dirty="0"/>
            <a:t>https://jjg.me/mscc-workshop</a:t>
          </a:r>
        </a:p>
      </dsp:txBody>
      <dsp:txXfrm>
        <a:off x="118741" y="137972"/>
        <a:ext cx="10278118" cy="2194948"/>
      </dsp:txXfrm>
    </dsp:sp>
    <dsp:sp modelId="{6D699309-6580-4B80-9AB8-A054F91FD165}">
      <dsp:nvSpPr>
        <dsp:cNvPr id="0" name=""/>
        <dsp:cNvSpPr/>
      </dsp:nvSpPr>
      <dsp:spPr>
        <a:xfrm>
          <a:off x="0" y="2633101"/>
          <a:ext cx="10515600" cy="24324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l" defTabSz="2800350">
            <a:lnSpc>
              <a:spcPct val="90000"/>
            </a:lnSpc>
            <a:spcBef>
              <a:spcPct val="0"/>
            </a:spcBef>
            <a:spcAft>
              <a:spcPct val="35000"/>
            </a:spcAft>
            <a:buNone/>
          </a:pPr>
          <a:r>
            <a:rPr lang="en-US" sz="6300" kern="1200"/>
            <a:t>https://jjg.me/mscc-workshop-instructions</a:t>
          </a:r>
          <a:endParaRPr lang="en-US" sz="6300" kern="1200" dirty="0"/>
        </a:p>
      </dsp:txBody>
      <dsp:txXfrm>
        <a:off x="118741" y="2751842"/>
        <a:ext cx="10278118" cy="219494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1232992" y="19799"/>
          <a:ext cx="1338187" cy="1338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1518180" y="304987"/>
          <a:ext cx="767812" cy="767812"/>
        </a:xfrm>
        <a:prstGeom prst="rect">
          <a:avLst/>
        </a:prstGeom>
        <a:blipFill>
          <a:blip xmlns:r="http://schemas.openxmlformats.org/officeDocument/2006/relationships" r:embed="rId1">
            <a:extLst>
              <a:ext uri="{28A0092B-C50C-407E-A947-70E740481C1C}">
                <a14:useLocalDpi xmlns:a14="http://schemas.microsoft.com/office/drawing/2010/main"/>
              </a:ext>
            </a:extLst>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416182" y="1774800"/>
          <a:ext cx="297180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@jguadagno</a:t>
          </a:r>
        </a:p>
      </dsp:txBody>
      <dsp:txXfrm>
        <a:off x="416182" y="1774800"/>
        <a:ext cx="2971807" cy="720000"/>
      </dsp:txXfrm>
    </dsp:sp>
    <dsp:sp modelId="{BCD8CDD9-0C56-4401-ADB1-8B48DAB2C96F}">
      <dsp:nvSpPr>
        <dsp:cNvPr id="0" name=""/>
        <dsp:cNvSpPr/>
      </dsp:nvSpPr>
      <dsp:spPr>
        <a:xfrm>
          <a:off x="4588706" y="19799"/>
          <a:ext cx="1338187" cy="1338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873893" y="304987"/>
          <a:ext cx="767812" cy="767812"/>
        </a:xfrm>
        <a:prstGeom prst="rect">
          <a:avLst/>
        </a:prstGeom>
        <a:blipFill>
          <a:blip xmlns:r="http://schemas.openxmlformats.org/officeDocument/2006/relationships" r:embed="rId2">
            <a:extLst>
              <a:ext uri="{28A0092B-C50C-407E-A947-70E740481C1C}">
                <a14:useLocalDpi xmlns:a14="http://schemas.microsoft.com/office/drawing/2010/main"/>
              </a:ext>
            </a:extLst>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771896" y="1774800"/>
          <a:ext cx="297180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err="1"/>
            <a:t>JosephGuadagnoNet</a:t>
          </a:r>
          <a:endParaRPr lang="en-US" sz="1800" kern="1200" dirty="0"/>
        </a:p>
      </dsp:txBody>
      <dsp:txXfrm>
        <a:off x="3771896" y="1774800"/>
        <a:ext cx="2971807" cy="720000"/>
      </dsp:txXfrm>
    </dsp:sp>
    <dsp:sp modelId="{FF93E135-77D6-48A0-8871-9BC93D705D06}">
      <dsp:nvSpPr>
        <dsp:cNvPr id="0" name=""/>
        <dsp:cNvSpPr/>
      </dsp:nvSpPr>
      <dsp:spPr>
        <a:xfrm>
          <a:off x="7944419" y="19799"/>
          <a:ext cx="1338187" cy="1338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8229607" y="304987"/>
          <a:ext cx="767812" cy="767812"/>
        </a:xfrm>
        <a:prstGeom prst="rect">
          <a:avLst/>
        </a:prstGeom>
        <a:blipFill>
          <a:blip xmlns:r="http://schemas.openxmlformats.org/officeDocument/2006/relationships" r:embed="rId3">
            <a:extLst>
              <a:ext uri="{28A0092B-C50C-407E-A947-70E740481C1C}">
                <a14:useLocalDpi xmlns:a14="http://schemas.microsoft.com/office/drawing/2010/main"/>
              </a:ext>
            </a:extLst>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7127609" y="1774800"/>
          <a:ext cx="297180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err="1"/>
            <a:t>JosephGuadagno</a:t>
          </a:r>
          <a:endParaRPr lang="en-US" sz="1800" kern="1200" dirty="0"/>
        </a:p>
      </dsp:txBody>
      <dsp:txXfrm>
        <a:off x="7127609" y="1774800"/>
        <a:ext cx="2971807" cy="7200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1232992" y="19799"/>
          <a:ext cx="1338187" cy="1338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1518180" y="304987"/>
          <a:ext cx="767812" cy="767812"/>
        </a:xfrm>
        <a:prstGeom prst="rect">
          <a:avLst/>
        </a:prstGeom>
        <a:blipFill>
          <a:blip xmlns:r="http://schemas.openxmlformats.org/officeDocument/2006/relationships" r:embed="rId1"/>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416182" y="1774800"/>
          <a:ext cx="297180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Jjg.me/</a:t>
          </a:r>
          <a:r>
            <a:rPr lang="en-US" sz="1800" kern="1200" dirty="0" err="1"/>
            <a:t>aboutjjg</a:t>
          </a:r>
          <a:endParaRPr lang="en-US" sz="1800" kern="1200" dirty="0"/>
        </a:p>
      </dsp:txBody>
      <dsp:txXfrm>
        <a:off x="416182" y="1774800"/>
        <a:ext cx="2971807" cy="720000"/>
      </dsp:txXfrm>
    </dsp:sp>
    <dsp:sp modelId="{BCD8CDD9-0C56-4401-ADB1-8B48DAB2C96F}">
      <dsp:nvSpPr>
        <dsp:cNvPr id="0" name=""/>
        <dsp:cNvSpPr/>
      </dsp:nvSpPr>
      <dsp:spPr>
        <a:xfrm>
          <a:off x="4588706" y="19799"/>
          <a:ext cx="1338187" cy="1338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873893" y="304987"/>
          <a:ext cx="767812" cy="767812"/>
        </a:xfrm>
        <a:prstGeom prst="rect">
          <a:avLst/>
        </a:prstGeom>
        <a:blipFill>
          <a:blip xmlns:r="http://schemas.openxmlformats.org/officeDocument/2006/relationships" r:embed="rId2"/>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771896" y="1774800"/>
          <a:ext cx="297180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Jjg.me/</a:t>
          </a:r>
          <a:r>
            <a:rPr lang="en-US" sz="1800" kern="1200" dirty="0" err="1"/>
            <a:t>github</a:t>
          </a:r>
          <a:endParaRPr lang="en-US" sz="1800" kern="1200" dirty="0"/>
        </a:p>
      </dsp:txBody>
      <dsp:txXfrm>
        <a:off x="3771896" y="1774800"/>
        <a:ext cx="2971807" cy="720000"/>
      </dsp:txXfrm>
    </dsp:sp>
    <dsp:sp modelId="{FF93E135-77D6-48A0-8871-9BC93D705D06}">
      <dsp:nvSpPr>
        <dsp:cNvPr id="0" name=""/>
        <dsp:cNvSpPr/>
      </dsp:nvSpPr>
      <dsp:spPr>
        <a:xfrm>
          <a:off x="7944419" y="19799"/>
          <a:ext cx="1338187" cy="1338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rot="120000">
          <a:off x="8019153" y="94533"/>
          <a:ext cx="1188719" cy="1188719"/>
        </a:xfrm>
        <a:prstGeom prst="rect">
          <a:avLst/>
        </a:prstGeom>
        <a:blipFill>
          <a:blip xmlns:r="http://schemas.openxmlformats.org/officeDocument/2006/relationships" r:embed="rId3">
            <a:extLst>
              <a:ext uri="{28A0092B-C50C-407E-A947-70E740481C1C}">
                <a14:useLocalDpi xmlns:a14="http://schemas.microsoft.com/office/drawing/2010/main"/>
              </a:ext>
            </a:extLst>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7127609" y="1774800"/>
          <a:ext cx="297180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Jjg.me/</a:t>
          </a:r>
          <a:r>
            <a:rPr lang="en-US" sz="1800" kern="1200" dirty="0" err="1"/>
            <a:t>youtube</a:t>
          </a:r>
          <a:endParaRPr lang="en-US" sz="1800" kern="1200" dirty="0"/>
        </a:p>
      </dsp:txBody>
      <dsp:txXfrm>
        <a:off x="7127609" y="1774800"/>
        <a:ext cx="2971807"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1232992" y="19799"/>
          <a:ext cx="1338187" cy="1338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1518180" y="304987"/>
          <a:ext cx="767812" cy="767812"/>
        </a:xfrm>
        <a:prstGeom prst="rect">
          <a:avLst/>
        </a:prstGeom>
        <a:blipFill>
          <a:blip xmlns:r="http://schemas.openxmlformats.org/officeDocument/2006/relationships" r:embed="rId1"/>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416182" y="1774800"/>
          <a:ext cx="297180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Jjg.me/</a:t>
          </a:r>
          <a:r>
            <a:rPr lang="en-US" sz="2000" kern="1200" dirty="0" err="1"/>
            <a:t>aboutjjg</a:t>
          </a:r>
          <a:endParaRPr lang="en-US" sz="2000" kern="1200" dirty="0"/>
        </a:p>
      </dsp:txBody>
      <dsp:txXfrm>
        <a:off x="416182" y="1774800"/>
        <a:ext cx="2971807" cy="720000"/>
      </dsp:txXfrm>
    </dsp:sp>
    <dsp:sp modelId="{BCD8CDD9-0C56-4401-ADB1-8B48DAB2C96F}">
      <dsp:nvSpPr>
        <dsp:cNvPr id="0" name=""/>
        <dsp:cNvSpPr/>
      </dsp:nvSpPr>
      <dsp:spPr>
        <a:xfrm>
          <a:off x="4588706" y="19799"/>
          <a:ext cx="1338187" cy="1338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873893" y="304987"/>
          <a:ext cx="767812" cy="76781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771896" y="1774800"/>
          <a:ext cx="297180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Jjg.me/</a:t>
          </a:r>
          <a:r>
            <a:rPr lang="en-US" sz="2000" kern="1200" dirty="0" err="1"/>
            <a:t>github</a:t>
          </a:r>
          <a:endParaRPr lang="en-US" sz="2000" kern="1200" dirty="0"/>
        </a:p>
      </dsp:txBody>
      <dsp:txXfrm>
        <a:off x="3771896" y="1774800"/>
        <a:ext cx="2971807" cy="720000"/>
      </dsp:txXfrm>
    </dsp:sp>
    <dsp:sp modelId="{FF93E135-77D6-48A0-8871-9BC93D705D06}">
      <dsp:nvSpPr>
        <dsp:cNvPr id="0" name=""/>
        <dsp:cNvSpPr/>
      </dsp:nvSpPr>
      <dsp:spPr>
        <a:xfrm>
          <a:off x="7944419" y="19799"/>
          <a:ext cx="1338187" cy="1338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rot="120000">
          <a:off x="8019153" y="94533"/>
          <a:ext cx="1188719" cy="118871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7127609" y="1774800"/>
          <a:ext cx="297180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Jjg.me/</a:t>
          </a:r>
          <a:r>
            <a:rPr lang="en-US" sz="2000" kern="1200" dirty="0" err="1"/>
            <a:t>youtube</a:t>
          </a:r>
          <a:endParaRPr lang="en-US" sz="2000" kern="1200" dirty="0"/>
        </a:p>
      </dsp:txBody>
      <dsp:txXfrm>
        <a:off x="7127609" y="1774800"/>
        <a:ext cx="2971807"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757E1-1D39-4DA7-9263-3FC23B7DC833}">
      <dsp:nvSpPr>
        <dsp:cNvPr id="0" name=""/>
        <dsp:cNvSpPr/>
      </dsp:nvSpPr>
      <dsp:spPr>
        <a:xfrm>
          <a:off x="411177" y="805726"/>
          <a:ext cx="668408" cy="668408"/>
        </a:xfrm>
        <a:prstGeom prst="rect">
          <a:avLst/>
        </a:prstGeom>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F9B48FA-22CC-49A7-BC37-4BC0ECC508F5}">
      <dsp:nvSpPr>
        <dsp:cNvPr id="0" name=""/>
        <dsp:cNvSpPr/>
      </dsp:nvSpPr>
      <dsp:spPr>
        <a:xfrm>
          <a:off x="2706" y="1762571"/>
          <a:ext cx="1485351" cy="59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Program.cs</a:t>
          </a:r>
          <a:endParaRPr lang="en-US" sz="1800" kern="1200" dirty="0"/>
        </a:p>
      </dsp:txBody>
      <dsp:txXfrm>
        <a:off x="2706" y="1762571"/>
        <a:ext cx="1485351" cy="594140"/>
      </dsp:txXfrm>
    </dsp:sp>
    <dsp:sp modelId="{8982F121-DAD1-4853-84FC-FC2C607391A8}">
      <dsp:nvSpPr>
        <dsp:cNvPr id="0" name=""/>
        <dsp:cNvSpPr/>
      </dsp:nvSpPr>
      <dsp:spPr>
        <a:xfrm>
          <a:off x="2156465" y="805726"/>
          <a:ext cx="668408" cy="668408"/>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E1EB166-87E7-4C2A-9138-B2201EF2E9A9}">
      <dsp:nvSpPr>
        <dsp:cNvPr id="0" name=""/>
        <dsp:cNvSpPr/>
      </dsp:nvSpPr>
      <dsp:spPr>
        <a:xfrm>
          <a:off x="1747994" y="1762571"/>
          <a:ext cx="1485351" cy="59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Dependency Injection</a:t>
          </a:r>
        </a:p>
      </dsp:txBody>
      <dsp:txXfrm>
        <a:off x="1747994" y="1762571"/>
        <a:ext cx="1485351" cy="594140"/>
      </dsp:txXfrm>
    </dsp:sp>
    <dsp:sp modelId="{3E81FFCD-2CB0-4335-8889-A5AF279A2ADB}">
      <dsp:nvSpPr>
        <dsp:cNvPr id="0" name=""/>
        <dsp:cNvSpPr/>
      </dsp:nvSpPr>
      <dsp:spPr>
        <a:xfrm>
          <a:off x="3901753" y="805726"/>
          <a:ext cx="668408" cy="668408"/>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32C540F-DCED-45E1-B503-F162C74374BC}">
      <dsp:nvSpPr>
        <dsp:cNvPr id="0" name=""/>
        <dsp:cNvSpPr/>
      </dsp:nvSpPr>
      <dsp:spPr>
        <a:xfrm>
          <a:off x="3493282" y="1762571"/>
          <a:ext cx="1485351" cy="59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Middleware</a:t>
          </a:r>
        </a:p>
      </dsp:txBody>
      <dsp:txXfrm>
        <a:off x="3493282" y="1762571"/>
        <a:ext cx="1485351" cy="594140"/>
      </dsp:txXfrm>
    </dsp:sp>
    <dsp:sp modelId="{B3984058-CC93-48D1-991E-EA4A05377AEA}">
      <dsp:nvSpPr>
        <dsp:cNvPr id="0" name=""/>
        <dsp:cNvSpPr/>
      </dsp:nvSpPr>
      <dsp:spPr>
        <a:xfrm>
          <a:off x="5647041" y="805726"/>
          <a:ext cx="668408" cy="66840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B194D97-8C35-4875-AF18-6EF552C5C885}">
      <dsp:nvSpPr>
        <dsp:cNvPr id="0" name=""/>
        <dsp:cNvSpPr/>
      </dsp:nvSpPr>
      <dsp:spPr>
        <a:xfrm>
          <a:off x="5238570" y="1762571"/>
          <a:ext cx="1485351" cy="59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Host</a:t>
          </a:r>
        </a:p>
      </dsp:txBody>
      <dsp:txXfrm>
        <a:off x="5238570" y="1762571"/>
        <a:ext cx="1485351" cy="594140"/>
      </dsp:txXfrm>
    </dsp:sp>
    <dsp:sp modelId="{4EDC45A6-8DF6-4BCF-9B59-B0330ED3809F}">
      <dsp:nvSpPr>
        <dsp:cNvPr id="0" name=""/>
        <dsp:cNvSpPr/>
      </dsp:nvSpPr>
      <dsp:spPr>
        <a:xfrm>
          <a:off x="7392330" y="805726"/>
          <a:ext cx="668408" cy="668408"/>
        </a:xfrm>
        <a:prstGeom prst="rect">
          <a:avLst/>
        </a:prstGeom>
        <a:blipFill rotWithShape="1">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40EDE20-41CD-4690-BD6A-DBCF18631936}">
      <dsp:nvSpPr>
        <dsp:cNvPr id="0" name=""/>
        <dsp:cNvSpPr/>
      </dsp:nvSpPr>
      <dsp:spPr>
        <a:xfrm>
          <a:off x="6983858" y="1762571"/>
          <a:ext cx="1485351" cy="59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Application Configuration</a:t>
          </a:r>
        </a:p>
      </dsp:txBody>
      <dsp:txXfrm>
        <a:off x="6983858" y="1762571"/>
        <a:ext cx="1485351" cy="594140"/>
      </dsp:txXfrm>
    </dsp:sp>
    <dsp:sp modelId="{F5874A64-8DB0-4325-A029-AC5C37324717}">
      <dsp:nvSpPr>
        <dsp:cNvPr id="0" name=""/>
        <dsp:cNvSpPr/>
      </dsp:nvSpPr>
      <dsp:spPr>
        <a:xfrm>
          <a:off x="1283821" y="2728050"/>
          <a:ext cx="668408" cy="668408"/>
        </a:xfrm>
        <a:prstGeom prst="rect">
          <a:avLst/>
        </a:prstGeom>
        <a:blipFill>
          <a:blip xmlns:r="http://schemas.openxmlformats.org/officeDocument/2006/relationships" r:embed="rId1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07A9C24-6D78-4D5F-B36A-3BCB4C19E172}">
      <dsp:nvSpPr>
        <dsp:cNvPr id="0" name=""/>
        <dsp:cNvSpPr/>
      </dsp:nvSpPr>
      <dsp:spPr>
        <a:xfrm>
          <a:off x="875350" y="3684895"/>
          <a:ext cx="1485351" cy="59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Environments</a:t>
          </a:r>
        </a:p>
      </dsp:txBody>
      <dsp:txXfrm>
        <a:off x="875350" y="3684895"/>
        <a:ext cx="1485351" cy="594140"/>
      </dsp:txXfrm>
    </dsp:sp>
    <dsp:sp modelId="{A0EA23FD-3E0F-44DD-8EDC-87689D04BFCA}">
      <dsp:nvSpPr>
        <dsp:cNvPr id="0" name=""/>
        <dsp:cNvSpPr/>
      </dsp:nvSpPr>
      <dsp:spPr>
        <a:xfrm>
          <a:off x="3029109" y="2728050"/>
          <a:ext cx="668408" cy="66840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348B3DA-7744-4B54-9681-610DAEA183B4}">
      <dsp:nvSpPr>
        <dsp:cNvPr id="0" name=""/>
        <dsp:cNvSpPr/>
      </dsp:nvSpPr>
      <dsp:spPr>
        <a:xfrm>
          <a:off x="2620638" y="3684895"/>
          <a:ext cx="1485351" cy="59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Logging</a:t>
          </a:r>
        </a:p>
      </dsp:txBody>
      <dsp:txXfrm>
        <a:off x="2620638" y="3684895"/>
        <a:ext cx="1485351" cy="594140"/>
      </dsp:txXfrm>
    </dsp:sp>
    <dsp:sp modelId="{7BDD68AC-6F4B-4B00-8D5F-F3E9BD626C1E}">
      <dsp:nvSpPr>
        <dsp:cNvPr id="0" name=""/>
        <dsp:cNvSpPr/>
      </dsp:nvSpPr>
      <dsp:spPr>
        <a:xfrm>
          <a:off x="4774397" y="2728050"/>
          <a:ext cx="668408" cy="66840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2BD2164-609E-4BB5-B829-49EAC197B730}">
      <dsp:nvSpPr>
        <dsp:cNvPr id="0" name=""/>
        <dsp:cNvSpPr/>
      </dsp:nvSpPr>
      <dsp:spPr>
        <a:xfrm>
          <a:off x="4365926" y="3684895"/>
          <a:ext cx="1485351" cy="59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Routing</a:t>
          </a:r>
          <a:endParaRPr lang="en-US" sz="1800" kern="1200" dirty="0"/>
        </a:p>
      </dsp:txBody>
      <dsp:txXfrm>
        <a:off x="4365926" y="3684895"/>
        <a:ext cx="1485351" cy="594140"/>
      </dsp:txXfrm>
    </dsp:sp>
    <dsp:sp modelId="{E7D4D293-EB8D-443C-86C2-FEFCED980A73}">
      <dsp:nvSpPr>
        <dsp:cNvPr id="0" name=""/>
        <dsp:cNvSpPr/>
      </dsp:nvSpPr>
      <dsp:spPr>
        <a:xfrm>
          <a:off x="6519686" y="2728050"/>
          <a:ext cx="668408" cy="66840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7BA0B46-1C1B-43F2-AEFB-8B2420C19C2E}">
      <dsp:nvSpPr>
        <dsp:cNvPr id="0" name=""/>
        <dsp:cNvSpPr/>
      </dsp:nvSpPr>
      <dsp:spPr>
        <a:xfrm>
          <a:off x="6111214" y="3684895"/>
          <a:ext cx="1485351" cy="594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Error Handling</a:t>
          </a:r>
        </a:p>
      </dsp:txBody>
      <dsp:txXfrm>
        <a:off x="6111214" y="3684895"/>
        <a:ext cx="1485351" cy="5941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A8F27-E43F-4073-B801-98AB96F93157}">
      <dsp:nvSpPr>
        <dsp:cNvPr id="0" name=""/>
        <dsp:cNvSpPr/>
      </dsp:nvSpPr>
      <dsp:spPr>
        <a:xfrm>
          <a:off x="0" y="110648"/>
          <a:ext cx="8393482" cy="8874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Command Line</a:t>
          </a:r>
        </a:p>
      </dsp:txBody>
      <dsp:txXfrm>
        <a:off x="43321" y="153969"/>
        <a:ext cx="8306840" cy="800803"/>
      </dsp:txXfrm>
    </dsp:sp>
    <dsp:sp modelId="{FA65C03B-65FA-4CFD-A212-53E61E485839}">
      <dsp:nvSpPr>
        <dsp:cNvPr id="0" name=""/>
        <dsp:cNvSpPr/>
      </dsp:nvSpPr>
      <dsp:spPr>
        <a:xfrm>
          <a:off x="0" y="1104654"/>
          <a:ext cx="8393482" cy="8874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Non-Prefixed Environment Variables</a:t>
          </a:r>
        </a:p>
      </dsp:txBody>
      <dsp:txXfrm>
        <a:off x="43321" y="1147975"/>
        <a:ext cx="8306840" cy="800803"/>
      </dsp:txXfrm>
    </dsp:sp>
    <dsp:sp modelId="{FA8FD04D-2A75-41C5-B9E0-2DCD37B22F38}">
      <dsp:nvSpPr>
        <dsp:cNvPr id="0" name=""/>
        <dsp:cNvSpPr/>
      </dsp:nvSpPr>
      <dsp:spPr>
        <a:xfrm>
          <a:off x="0" y="2098659"/>
          <a:ext cx="8393482" cy="8874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User Secrets</a:t>
          </a:r>
        </a:p>
      </dsp:txBody>
      <dsp:txXfrm>
        <a:off x="43321" y="2141980"/>
        <a:ext cx="8306840" cy="800803"/>
      </dsp:txXfrm>
    </dsp:sp>
    <dsp:sp modelId="{7395FD06-09AF-4360-896C-D378D713B6C6}">
      <dsp:nvSpPr>
        <dsp:cNvPr id="0" name=""/>
        <dsp:cNvSpPr/>
      </dsp:nvSpPr>
      <dsp:spPr>
        <a:xfrm>
          <a:off x="0" y="3092664"/>
          <a:ext cx="8393482" cy="8874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appSettings.{Environment}.json</a:t>
          </a:r>
        </a:p>
      </dsp:txBody>
      <dsp:txXfrm>
        <a:off x="43321" y="3135985"/>
        <a:ext cx="8306840" cy="800803"/>
      </dsp:txXfrm>
    </dsp:sp>
    <dsp:sp modelId="{0700E03A-3530-4B5A-A9CD-7211DC3FD75D}">
      <dsp:nvSpPr>
        <dsp:cNvPr id="0" name=""/>
        <dsp:cNvSpPr/>
      </dsp:nvSpPr>
      <dsp:spPr>
        <a:xfrm>
          <a:off x="0" y="4086669"/>
          <a:ext cx="8393482" cy="8874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appSettings.json</a:t>
          </a:r>
        </a:p>
      </dsp:txBody>
      <dsp:txXfrm>
        <a:off x="43321" y="4129990"/>
        <a:ext cx="8306840" cy="800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783AD2-56F5-48DC-A393-BF7628CCCAF1}">
      <dsp:nvSpPr>
        <dsp:cNvPr id="0" name=""/>
        <dsp:cNvSpPr/>
      </dsp:nvSpPr>
      <dsp:spPr>
        <a:xfrm>
          <a:off x="0" y="1677931"/>
          <a:ext cx="666489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DOTNET_ENVIRONMENT</a:t>
          </a:r>
        </a:p>
      </dsp:txBody>
      <dsp:txXfrm>
        <a:off x="39809" y="1717740"/>
        <a:ext cx="6585272" cy="735872"/>
      </dsp:txXfrm>
    </dsp:sp>
    <dsp:sp modelId="{54496E19-1801-4E10-AE1F-F690B5BF01BE}">
      <dsp:nvSpPr>
        <dsp:cNvPr id="0" name=""/>
        <dsp:cNvSpPr/>
      </dsp:nvSpPr>
      <dsp:spPr>
        <a:xfrm>
          <a:off x="0" y="2591341"/>
          <a:ext cx="666489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ASPNETCORE_ENVIRONMENT</a:t>
          </a:r>
        </a:p>
      </dsp:txBody>
      <dsp:txXfrm>
        <a:off x="39809" y="2631150"/>
        <a:ext cx="6585272" cy="7358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783AD2-56F5-48DC-A393-BF7628CCCAF1}">
      <dsp:nvSpPr>
        <dsp:cNvPr id="0" name=""/>
        <dsp:cNvSpPr/>
      </dsp:nvSpPr>
      <dsp:spPr>
        <a:xfrm>
          <a:off x="0" y="16643"/>
          <a:ext cx="6664890" cy="1559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Development</a:t>
          </a:r>
        </a:p>
      </dsp:txBody>
      <dsp:txXfrm>
        <a:off x="76105" y="92748"/>
        <a:ext cx="6512680" cy="1406815"/>
      </dsp:txXfrm>
    </dsp:sp>
    <dsp:sp modelId="{EEF5B9F9-3918-45F5-AC64-B86D81AAB033}">
      <dsp:nvSpPr>
        <dsp:cNvPr id="0" name=""/>
        <dsp:cNvSpPr/>
      </dsp:nvSpPr>
      <dsp:spPr>
        <a:xfrm>
          <a:off x="0" y="1762868"/>
          <a:ext cx="6664890" cy="1559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Staging</a:t>
          </a:r>
        </a:p>
      </dsp:txBody>
      <dsp:txXfrm>
        <a:off x="76105" y="1838973"/>
        <a:ext cx="6512680" cy="1406815"/>
      </dsp:txXfrm>
    </dsp:sp>
    <dsp:sp modelId="{949601E5-8D3D-425A-82D3-68A103402C6E}">
      <dsp:nvSpPr>
        <dsp:cNvPr id="0" name=""/>
        <dsp:cNvSpPr/>
      </dsp:nvSpPr>
      <dsp:spPr>
        <a:xfrm>
          <a:off x="0" y="3509094"/>
          <a:ext cx="6664890" cy="1559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Production</a:t>
          </a:r>
        </a:p>
      </dsp:txBody>
      <dsp:txXfrm>
        <a:off x="76105" y="3585199"/>
        <a:ext cx="6512680" cy="14068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8CFA7B-63E8-417D-9BE8-92275ECB196D}">
      <dsp:nvSpPr>
        <dsp:cNvPr id="0" name=""/>
        <dsp:cNvSpPr/>
      </dsp:nvSpPr>
      <dsp:spPr>
        <a:xfrm>
          <a:off x="3364992" y="1396"/>
          <a:ext cx="3785616" cy="8131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b="1" kern="1200"/>
            <a:t>Console *</a:t>
          </a:r>
        </a:p>
      </dsp:txBody>
      <dsp:txXfrm>
        <a:off x="3404685" y="41089"/>
        <a:ext cx="3706230" cy="733729"/>
      </dsp:txXfrm>
    </dsp:sp>
    <dsp:sp modelId="{4BA46C66-B2B1-4DE3-B5DF-AA29A74073DB}">
      <dsp:nvSpPr>
        <dsp:cNvPr id="0" name=""/>
        <dsp:cNvSpPr/>
      </dsp:nvSpPr>
      <dsp:spPr>
        <a:xfrm>
          <a:off x="3364992" y="855167"/>
          <a:ext cx="3785616" cy="8131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b="1" kern="1200"/>
            <a:t>Debug * </a:t>
          </a:r>
        </a:p>
      </dsp:txBody>
      <dsp:txXfrm>
        <a:off x="3404685" y="894860"/>
        <a:ext cx="3706230" cy="733729"/>
      </dsp:txXfrm>
    </dsp:sp>
    <dsp:sp modelId="{A5951EA3-857B-43A7-BB4F-4EB46A3AFBF2}">
      <dsp:nvSpPr>
        <dsp:cNvPr id="0" name=""/>
        <dsp:cNvSpPr/>
      </dsp:nvSpPr>
      <dsp:spPr>
        <a:xfrm>
          <a:off x="3364992" y="1708938"/>
          <a:ext cx="3785616" cy="8131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b="1" kern="1200"/>
            <a:t>EventSource * </a:t>
          </a:r>
        </a:p>
      </dsp:txBody>
      <dsp:txXfrm>
        <a:off x="3404685" y="1748631"/>
        <a:ext cx="3706230" cy="733729"/>
      </dsp:txXfrm>
    </dsp:sp>
    <dsp:sp modelId="{F18637A9-9092-456C-964E-942DF180579B}">
      <dsp:nvSpPr>
        <dsp:cNvPr id="0" name=""/>
        <dsp:cNvSpPr/>
      </dsp:nvSpPr>
      <dsp:spPr>
        <a:xfrm>
          <a:off x="3364992" y="2562709"/>
          <a:ext cx="3785616" cy="8131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b="1" kern="1200"/>
            <a:t>EventLog * </a:t>
          </a:r>
        </a:p>
      </dsp:txBody>
      <dsp:txXfrm>
        <a:off x="3404685" y="2602402"/>
        <a:ext cx="3706230" cy="733729"/>
      </dsp:txXfrm>
    </dsp:sp>
    <dsp:sp modelId="{F9275781-7A8B-4D6C-B5E7-CC19DD2C947F}">
      <dsp:nvSpPr>
        <dsp:cNvPr id="0" name=""/>
        <dsp:cNvSpPr/>
      </dsp:nvSpPr>
      <dsp:spPr>
        <a:xfrm>
          <a:off x="3364992" y="3416480"/>
          <a:ext cx="3785616" cy="8131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TraceSource</a:t>
          </a:r>
        </a:p>
      </dsp:txBody>
      <dsp:txXfrm>
        <a:off x="3404685" y="3456173"/>
        <a:ext cx="3706230" cy="733729"/>
      </dsp:txXfrm>
    </dsp:sp>
    <dsp:sp modelId="{0C9253EA-A87A-46D4-AA88-6446430A1201}">
      <dsp:nvSpPr>
        <dsp:cNvPr id="0" name=""/>
        <dsp:cNvSpPr/>
      </dsp:nvSpPr>
      <dsp:spPr>
        <a:xfrm>
          <a:off x="3364992" y="4270251"/>
          <a:ext cx="3785616" cy="8131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Azure App Service</a:t>
          </a:r>
        </a:p>
      </dsp:txBody>
      <dsp:txXfrm>
        <a:off x="3404685" y="4309944"/>
        <a:ext cx="3706230" cy="7337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6C987-A3DE-4AB2-A177-2FEF039ECA5A}">
      <dsp:nvSpPr>
        <dsp:cNvPr id="0" name=""/>
        <dsp:cNvSpPr/>
      </dsp:nvSpPr>
      <dsp:spPr>
        <a:xfrm>
          <a:off x="3364992" y="1396"/>
          <a:ext cx="3785616" cy="8131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Elmah.io</a:t>
          </a:r>
        </a:p>
      </dsp:txBody>
      <dsp:txXfrm>
        <a:off x="3404685" y="41089"/>
        <a:ext cx="3706230" cy="733729"/>
      </dsp:txXfrm>
    </dsp:sp>
    <dsp:sp modelId="{DC7AFCD0-CB0A-459F-89BF-1C1C6EDEB16E}">
      <dsp:nvSpPr>
        <dsp:cNvPr id="0" name=""/>
        <dsp:cNvSpPr/>
      </dsp:nvSpPr>
      <dsp:spPr>
        <a:xfrm>
          <a:off x="3364992" y="855167"/>
          <a:ext cx="3785616" cy="8131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Log4Net</a:t>
          </a:r>
        </a:p>
      </dsp:txBody>
      <dsp:txXfrm>
        <a:off x="3404685" y="894860"/>
        <a:ext cx="3706230" cy="733729"/>
      </dsp:txXfrm>
    </dsp:sp>
    <dsp:sp modelId="{399A0A79-C0CB-4D77-87A9-62E07DAC8096}">
      <dsp:nvSpPr>
        <dsp:cNvPr id="0" name=""/>
        <dsp:cNvSpPr/>
      </dsp:nvSpPr>
      <dsp:spPr>
        <a:xfrm>
          <a:off x="3364992" y="1708938"/>
          <a:ext cx="3785616" cy="8131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err="1"/>
            <a:t>NLog</a:t>
          </a:r>
          <a:endParaRPr lang="en-US" sz="4100" kern="1200" dirty="0"/>
        </a:p>
      </dsp:txBody>
      <dsp:txXfrm>
        <a:off x="3404685" y="1748631"/>
        <a:ext cx="3706230" cy="733729"/>
      </dsp:txXfrm>
    </dsp:sp>
    <dsp:sp modelId="{E5C35FA0-FCD7-4F7F-B905-D5E7C1EE9453}">
      <dsp:nvSpPr>
        <dsp:cNvPr id="0" name=""/>
        <dsp:cNvSpPr/>
      </dsp:nvSpPr>
      <dsp:spPr>
        <a:xfrm>
          <a:off x="3364992" y="2562709"/>
          <a:ext cx="3785616" cy="8131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err="1"/>
            <a:t>SeriLog</a:t>
          </a:r>
          <a:endParaRPr lang="en-US" sz="4100" kern="1200" dirty="0"/>
        </a:p>
      </dsp:txBody>
      <dsp:txXfrm>
        <a:off x="3404685" y="2602402"/>
        <a:ext cx="3706230" cy="733729"/>
      </dsp:txXfrm>
    </dsp:sp>
    <dsp:sp modelId="{6BA1D89C-4B3A-425D-BD3C-99019F1ECA70}">
      <dsp:nvSpPr>
        <dsp:cNvPr id="0" name=""/>
        <dsp:cNvSpPr/>
      </dsp:nvSpPr>
      <dsp:spPr>
        <a:xfrm>
          <a:off x="3364992" y="3416480"/>
          <a:ext cx="3785616" cy="8131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err="1"/>
            <a:t>Stackdriver</a:t>
          </a:r>
          <a:endParaRPr lang="en-US" sz="4100" kern="1200" dirty="0"/>
        </a:p>
      </dsp:txBody>
      <dsp:txXfrm>
        <a:off x="3404685" y="3456173"/>
        <a:ext cx="3706230" cy="733729"/>
      </dsp:txXfrm>
    </dsp:sp>
    <dsp:sp modelId="{71E590EC-5EC3-42C2-9254-C8683888238B}">
      <dsp:nvSpPr>
        <dsp:cNvPr id="0" name=""/>
        <dsp:cNvSpPr/>
      </dsp:nvSpPr>
      <dsp:spPr>
        <a:xfrm>
          <a:off x="3364992" y="4270251"/>
          <a:ext cx="3785616" cy="8131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others</a:t>
          </a:r>
        </a:p>
      </dsp:txBody>
      <dsp:txXfrm>
        <a:off x="3404685" y="4309944"/>
        <a:ext cx="3706230" cy="73372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2FF17-1EC4-491E-9256-206B6781C6C6}">
      <dsp:nvSpPr>
        <dsp:cNvPr id="0" name=""/>
        <dsp:cNvSpPr/>
      </dsp:nvSpPr>
      <dsp:spPr>
        <a:xfrm>
          <a:off x="0" y="23506"/>
          <a:ext cx="10515600" cy="1199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kern="1200" dirty="0"/>
            <a:t>{controller=Home}/{action=Index}</a:t>
          </a:r>
        </a:p>
      </dsp:txBody>
      <dsp:txXfrm>
        <a:off x="58543" y="82049"/>
        <a:ext cx="10398514" cy="1082164"/>
      </dsp:txXfrm>
    </dsp:sp>
    <dsp:sp modelId="{574F57F5-3E2D-489D-9627-5D4AA2BF1256}">
      <dsp:nvSpPr>
        <dsp:cNvPr id="0" name=""/>
        <dsp:cNvSpPr/>
      </dsp:nvSpPr>
      <dsp:spPr>
        <a:xfrm>
          <a:off x="0" y="1222756"/>
          <a:ext cx="10515600" cy="1319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63500" rIns="355600" bIns="63500" numCol="1" spcCol="1270" anchor="t" anchorCtr="0">
          <a:noAutofit/>
        </a:bodyPr>
        <a:lstStyle/>
        <a:p>
          <a:pPr marL="285750" lvl="1" indent="-285750" algn="l" defTabSz="1733550">
            <a:lnSpc>
              <a:spcPct val="90000"/>
            </a:lnSpc>
            <a:spcBef>
              <a:spcPct val="0"/>
            </a:spcBef>
            <a:spcAft>
              <a:spcPct val="20000"/>
            </a:spcAft>
            <a:buChar char="•"/>
          </a:pPr>
          <a:r>
            <a:rPr lang="en-US" sz="3900" kern="1200" dirty="0"/>
            <a:t>Home/View</a:t>
          </a:r>
        </a:p>
        <a:p>
          <a:pPr marL="285750" lvl="1" indent="-285750" algn="l" defTabSz="1733550">
            <a:lnSpc>
              <a:spcPct val="90000"/>
            </a:lnSpc>
            <a:spcBef>
              <a:spcPct val="0"/>
            </a:spcBef>
            <a:spcAft>
              <a:spcPct val="20000"/>
            </a:spcAft>
            <a:buChar char="•"/>
          </a:pPr>
          <a:r>
            <a:rPr lang="en-US" sz="3900" kern="1200" dirty="0"/>
            <a:t>Contacts/View</a:t>
          </a:r>
        </a:p>
      </dsp:txBody>
      <dsp:txXfrm>
        <a:off x="0" y="1222756"/>
        <a:ext cx="10515600" cy="1319625"/>
      </dsp:txXfrm>
    </dsp:sp>
    <dsp:sp modelId="{730C83B5-81F3-482A-B655-B9298C39E3DA}">
      <dsp:nvSpPr>
        <dsp:cNvPr id="0" name=""/>
        <dsp:cNvSpPr/>
      </dsp:nvSpPr>
      <dsp:spPr>
        <a:xfrm>
          <a:off x="0" y="2542381"/>
          <a:ext cx="10515600" cy="1199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b="0" i="0" kern="1200" dirty="0"/>
            <a:t>files/{filename}.{</a:t>
          </a:r>
          <a:r>
            <a:rPr lang="en-US" sz="5000" b="0" i="0" kern="1200" dirty="0" err="1"/>
            <a:t>ext</a:t>
          </a:r>
          <a:r>
            <a:rPr lang="en-US" sz="5000" b="0" i="0" kern="1200" dirty="0"/>
            <a:t>?}</a:t>
          </a:r>
          <a:endParaRPr lang="en-US" sz="5000" kern="1200" dirty="0"/>
        </a:p>
      </dsp:txBody>
      <dsp:txXfrm>
        <a:off x="58543" y="2600924"/>
        <a:ext cx="10398514" cy="1082164"/>
      </dsp:txXfrm>
    </dsp:sp>
    <dsp:sp modelId="{73E4C277-29CE-4564-9B48-F3AD53CB023F}">
      <dsp:nvSpPr>
        <dsp:cNvPr id="0" name=""/>
        <dsp:cNvSpPr/>
      </dsp:nvSpPr>
      <dsp:spPr>
        <a:xfrm>
          <a:off x="0" y="3741631"/>
          <a:ext cx="10515600" cy="1319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63500" rIns="355600" bIns="63500" numCol="1" spcCol="1270" anchor="t" anchorCtr="0">
          <a:noAutofit/>
        </a:bodyPr>
        <a:lstStyle/>
        <a:p>
          <a:pPr marL="285750" lvl="1" indent="-285750" algn="l" defTabSz="1733550">
            <a:lnSpc>
              <a:spcPct val="90000"/>
            </a:lnSpc>
            <a:spcBef>
              <a:spcPct val="0"/>
            </a:spcBef>
            <a:spcAft>
              <a:spcPct val="20000"/>
            </a:spcAft>
            <a:buChar char="•"/>
          </a:pPr>
          <a:r>
            <a:rPr lang="en-US" sz="3900" kern="1200" dirty="0"/>
            <a:t>/files/myfile.txt</a:t>
          </a:r>
        </a:p>
        <a:p>
          <a:pPr marL="285750" lvl="1" indent="-285750" algn="l" defTabSz="1733550">
            <a:lnSpc>
              <a:spcPct val="90000"/>
            </a:lnSpc>
            <a:spcBef>
              <a:spcPct val="0"/>
            </a:spcBef>
            <a:spcAft>
              <a:spcPct val="20000"/>
            </a:spcAft>
            <a:buChar char="•"/>
          </a:pPr>
          <a:r>
            <a:rPr lang="en-US" sz="3900" kern="1200" dirty="0"/>
            <a:t>/files/</a:t>
          </a:r>
          <a:r>
            <a:rPr lang="en-US" sz="3900" kern="1200" dirty="0" err="1"/>
            <a:t>myfile</a:t>
          </a:r>
          <a:endParaRPr lang="en-US" sz="3900" kern="1200" dirty="0"/>
        </a:p>
      </dsp:txBody>
      <dsp:txXfrm>
        <a:off x="0" y="3741631"/>
        <a:ext cx="10515600" cy="131962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25T02:43:05.2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06T02:50:29.0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 3,'161'-2,"178"5,-73 27,-13-9,-89-6,253-8,29 2,216 12,-628-21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06T02:50:34.1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0,'1396'0,"-1375"2,0 0,0 1,0 1,0 2,-1-1,23 11,10 2,5-6,-31-9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06T02:50:38.1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1,'2010'0,"-1983"0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7E6FD0-D04C-E24B-8968-0D108E5DD664}" type="datetimeFigureOut">
              <a:rPr lang="en-US" smtClean="0"/>
              <a:t>7/23/2023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06DB8C-CBCA-ED4A-9610-3BE1E55130C1}" type="slidenum">
              <a:rPr lang="en-US" smtClean="0"/>
              <a:t>‹#›</a:t>
            </a:fld>
            <a:endParaRPr lang="en-US"/>
          </a:p>
        </p:txBody>
      </p:sp>
    </p:spTree>
    <p:extLst>
      <p:ext uri="{BB962C8B-B14F-4D97-AF65-F5344CB8AC3E}">
        <p14:creationId xmlns:p14="http://schemas.microsoft.com/office/powerpoint/2010/main" val="1023668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docs.microsoft.com/en-us/dotnet/api/microsoft.aspnetcore.signalr.protocol.streamitemmessage" TargetMode="External"/><Relationship Id="rId3" Type="http://schemas.openxmlformats.org/officeDocument/2006/relationships/hyperlink" Target="https://docs.microsoft.com/en-us/dotnet/api/microsoft.aspnetcore.http.features.ihttpactivityfeature.activity#Microsoft_AspNetCore_Http_Features_IHttpActivityFeature_Activity" TargetMode="External"/><Relationship Id="rId7" Type="http://schemas.openxmlformats.org/officeDocument/2006/relationships/hyperlink" Target="https://github.com/dotnet/aspnetcore/pull/31641"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github.com/dotnet/aspnetcore/blob/main/src/SignalR/server/Core/src/Internal/HubCallerClients.cs" TargetMode="External"/><Relationship Id="rId5" Type="http://schemas.openxmlformats.org/officeDocument/2006/relationships/hyperlink" Target="https://docs.microsoft.com/en-us/azure/azure-monitor/azure-monitor-app-hub" TargetMode="External"/><Relationship Id="rId10" Type="http://schemas.openxmlformats.org/officeDocument/2006/relationships/hyperlink" Target="https://devblogs.microsoft.com/dotnet/http-3-support-in-dotnet-6/" TargetMode="External"/><Relationship Id="rId4" Type="http://schemas.openxmlformats.org/officeDocument/2006/relationships/hyperlink" Target="https://wikipedia.org/wiki/Application_performance_management" TargetMode="External"/><Relationship Id="rId9" Type="http://schemas.openxmlformats.org/officeDocument/2006/relationships/hyperlink" Target="https://github.com/dotnet/aspnetcore/pull/3166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windows/win32/winauto/uiauto-providersoverview"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evblogs.microsoft.com/dotnet/whats-new-in-windows-forms-in-net-6-0-preview-5/#more-runtime-designers"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devblogs.microsoft.com/dotnet/announcing-net-5-0/#single-file-applications" TargetMode="External"/><Relationship Id="rId4" Type="http://schemas.openxmlformats.org/officeDocument/2006/relationships/hyperlink" Target="https://github.com/dotnet/runtime/issues/43072"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evblogs.microsoft.com/dotnet/try-the-new-system-text-json-source-generator/"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gist.github.com/layomia/2c236f74b250ed06e0cac5435f78e2cc" TargetMode="External"/><Relationship Id="rId4" Type="http://schemas.openxmlformats.org/officeDocument/2006/relationships/hyperlink" Target="https://en.wikipedia.org/wiki/Plain_old_CLR_object"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evblogs.microsoft.com/dotnet/introducing-c-source-generator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dotnet/runtime/issues/52549"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dotnet/api/system.linq.enumerable.zip"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github.com/dotnet/runtime/pull/46009"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earn.microsoft.com/en-us/aspnet/core/fundamentals/?view=aspnetcore-7.0&amp;tabs=window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learn.microsoft.com/en-us/dotnet/standard/modern-web-apps-azure-architecture/architectural-principles#dependency-inversion"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earn.microsoft.com/en-us/dotnet/core/extensions/dependency-injection" TargetMode="External"/><Relationship Id="rId2" Type="http://schemas.openxmlformats.org/officeDocument/2006/relationships/slide" Target="../slides/slide60.xml"/><Relationship Id="rId1" Type="http://schemas.openxmlformats.org/officeDocument/2006/relationships/notesMaster" Target="../notesMasters/notesMaster1.xml"/><Relationship Id="rId5" Type="http://schemas.openxmlformats.org/officeDocument/2006/relationships/hyperlink" Target="https://learn.microsoft.com/en-us/dotnet/api/microsoft.extensions.dependencyinjection.servicecollectionserviceextensions.addscoped" TargetMode="External"/><Relationship Id="rId4" Type="http://schemas.openxmlformats.org/officeDocument/2006/relationships/hyperlink" Target="https://learn.microsoft.com/en-us/dotnet/api/microsoft.extensions.dependencyinjection.servicecollectionserviceextensions.addtransien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learn.microsoft.com/en-us/dotnet/api/microsoft.aspnetcore.builder.runextensions.run" TargetMode="External"/><Relationship Id="rId2" Type="http://schemas.openxmlformats.org/officeDocument/2006/relationships/slide" Target="../slides/slide61.xml"/><Relationship Id="rId1" Type="http://schemas.openxmlformats.org/officeDocument/2006/relationships/notesMaster" Target="../notesMasters/notesMaster1.xml"/><Relationship Id="rId5" Type="http://schemas.openxmlformats.org/officeDocument/2006/relationships/hyperlink" Target="https://learn.microsoft.com/en-us/dotnet/api/microsoft.aspnetcore.builder.useextensions.use" TargetMode="External"/><Relationship Id="rId4" Type="http://schemas.openxmlformats.org/officeDocument/2006/relationships/hyperlink" Target="https://learn.microsoft.com/en-us/dotnet/api/microsoft.aspnetcore.builder.mapextensions.map"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learn.microsoft.com/en-us/aspnet/core/fundamentals/configuration/?view=aspnetcore-7.0"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learn.microsoft.com/en-us/dotnet/api/microsoft.aspnetcore.builder.webapplicationbuilder"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learn.microsoft.com/en-us/aspnet/core/fundamentals/environments?view=aspnetcore-7.0"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learn.microsoft.com/en-us/dotnet/api/microsoft.aspnetcore.builder.webapplication.createbuilder"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dotnet/aspnetcore/tree/main/src/Components" TargetMode="External"/><Relationship Id="rId7" Type="http://schemas.openxmlformats.org/officeDocument/2006/relationships/hyperlink" Target="https://github.com/dotnet/maui"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github.com/dotnet/iot/" TargetMode="External"/><Relationship Id="rId5" Type="http://schemas.openxmlformats.org/officeDocument/2006/relationships/hyperlink" Target="https://github.com/dotnet/winforms" TargetMode="External"/><Relationship Id="rId4" Type="http://schemas.openxmlformats.org/officeDocument/2006/relationships/hyperlink" Target="https://github.com/dotnet/aspnetcore"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learn.microsoft.com/en-us/aspnet/core/mvc/views/tag-helpers/built-in/environment-tag-helper?view=aspnetcore-7.0"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learn.microsoft.com/en-us/dotnet/api/microsoft.extensions.hosting.ihostenvironment.environmentname#microsoft-extensions-hosting-ihostenvironment-environmentname"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learn.microsoft.com/en-us/aspnet/core/fundamentals/logging/?view=aspnetcore-7.0"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learn.microsoft.com/en-us/aspnet/core/fundamentals/logging/?view=aspnetcore-7.0"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learn.microsoft.com/en-us/dotnet/api/microsoft.aspnetcore.builder.endpointroutebuilderextensions.mapget" TargetMode="External"/><Relationship Id="rId2" Type="http://schemas.openxmlformats.org/officeDocument/2006/relationships/slide" Target="../slides/slide83.xml"/><Relationship Id="rId1" Type="http://schemas.openxmlformats.org/officeDocument/2006/relationships/notesMaster" Target="../notesMasters/notesMaster1.xml"/><Relationship Id="rId6" Type="http://schemas.openxmlformats.org/officeDocument/2006/relationships/hyperlink" Target="https://learn.microsoft.com/en-us/aspnet/core/fundamentals/routing?view=aspnetcore-7.0#urlm" TargetMode="External"/><Relationship Id="rId5" Type="http://schemas.openxmlformats.org/officeDocument/2006/relationships/hyperlink" Target="https://learn.microsoft.com/en-us/dotnet/api/microsoft.aspnetcore.builder.endpointroutingapplicationbuilderextensions.useendpoints" TargetMode="External"/><Relationship Id="rId4" Type="http://schemas.openxmlformats.org/officeDocument/2006/relationships/hyperlink" Target="https://learn.microsoft.com/en-us/dotnet/api/microsoft.aspnetcore.builder.endpointroutingapplicationbuilderextensions.userouting"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learn.microsoft.com/en-us/aspnet/core/fundamentals/routing?view=aspnetcore-7.0#route-constraints"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learn.microsoft.com/en-us/dotnet/api/microsoft.aspnetcore.http.httprequest.routevalue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learn.microsoft.com/en-us/aspnet/core/fundamentals/routing?view=aspnetcore-7.0#route-template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learn.microsoft.com/en-us/aspnet/core/fundamentals/error-handling?view=aspnetcore-7.0"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learn.microsoft.com/en-us/aspnet/core/tutorials/choose-web-ui?view=aspnetcore-7.0"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learn.microsoft.com/en-us/dotnet/standard/tour" TargetMode="External"/><Relationship Id="rId7" Type="http://schemas.openxmlformats.org/officeDocument/2006/relationships/hyperlink" Target="https://facebook.github.io/react/"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s://angular.io/" TargetMode="External"/><Relationship Id="rId5" Type="http://schemas.openxmlformats.org/officeDocument/2006/relationships/hyperlink" Target="https://learn.microsoft.com/en-us/aspnet/core/tutorials/choose-web-ui?view=aspnetcore-7.0#blazor-server" TargetMode="External"/><Relationship Id="rId4" Type="http://schemas.openxmlformats.org/officeDocument/2006/relationships/hyperlink" Target="https://learn.microsoft.com/en-us/dotnet/architecture/modern-web-apps-azure/choose-between-traditional-web-and-single-page-apps"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learn.microsoft.com/en-us/dotnet/standard/modern-web-apps-azure-architecture/architectural-principles#separation-of-concerns"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learn.microsoft.com/en-us/dotnet/csharp/"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learn.microsoft.com/en-us/aspnet/core/mvc/controllers/actions?view=aspnetcore-7.0"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learn.microsoft.com/en-us/aspnet/core/fundamentals/apis?view=aspnetcore-7.0"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learn.microsoft.com/en-us/aspnet/core/fundamentals/minimal-apis/overview?view=aspnetcore-7.0"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learn.microsoft.com/en-us/aspnet/core/web-api/?view=aspnetcore-7.0"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learn.microsoft.com/en-us/dotnet/api/microsoft.aspnetcore.mvc.controllerbase"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learn.microsoft.com/en-us/aspnet/core/tutorials/web-api-help-pages-using-swagger?view=aspnetcore-7.0" TargetMode="External"/><Relationship Id="rId2" Type="http://schemas.openxmlformats.org/officeDocument/2006/relationships/slide" Target="../slides/slide106.xml"/><Relationship Id="rId1" Type="http://schemas.openxmlformats.org/officeDocument/2006/relationships/notesMaster" Target="../notesMasters/notesMaster1.xml"/><Relationship Id="rId4" Type="http://schemas.openxmlformats.org/officeDocument/2006/relationships/hyperlink" Target="https://github.com/OpenAPITools/openapi-generator"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github.com/jguadagno/mscc-workshop/blob/main/src/start/src/workshop-instructions.md" TargetMode="External"/><Relationship Id="rId2" Type="http://schemas.openxmlformats.org/officeDocument/2006/relationships/slide" Target="../slides/slide114.xml"/><Relationship Id="rId1" Type="http://schemas.openxmlformats.org/officeDocument/2006/relationships/notesMaster" Target="../notesMasters/notesMaster1.xml"/><Relationship Id="rId4" Type="http://schemas.openxmlformats.org/officeDocument/2006/relationships/hyperlink" Target="https://github.com/jguadagno/mscc-workshop/tree/main"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evblogs.microsoft.com/dotnet/announcing-net-6-preview-7/#net-sdk-c-project-templates-modernized"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7DD29E-B033-4D6E-9000-4F994D4E26A1}" type="slidenum">
              <a:rPr lang="en-US" smtClean="0"/>
              <a:t>1</a:t>
            </a:fld>
            <a:endParaRPr lang="en-US"/>
          </a:p>
        </p:txBody>
      </p:sp>
    </p:spTree>
    <p:extLst>
      <p:ext uri="{BB962C8B-B14F-4D97-AF65-F5344CB8AC3E}">
        <p14:creationId xmlns:p14="http://schemas.microsoft.com/office/powerpoint/2010/main" val="3080735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Look in obj folder</a:t>
            </a:r>
          </a:p>
        </p:txBody>
      </p:sp>
      <p:sp>
        <p:nvSpPr>
          <p:cNvPr id="4" name="Slide Number Placeholder 3"/>
          <p:cNvSpPr>
            <a:spLocks noGrp="1"/>
          </p:cNvSpPr>
          <p:nvPr>
            <p:ph type="sldNum" sz="quarter" idx="5"/>
          </p:nvPr>
        </p:nvSpPr>
        <p:spPr/>
        <p:txBody>
          <a:bodyPr/>
          <a:lstStyle/>
          <a:p>
            <a:fld id="{9C06DB8C-CBCA-ED4A-9610-3BE1E55130C1}" type="slidenum">
              <a:rPr lang="en-US" smtClean="0"/>
              <a:t>14</a:t>
            </a:fld>
            <a:endParaRPr lang="en-US"/>
          </a:p>
        </p:txBody>
      </p:sp>
    </p:spTree>
    <p:extLst>
      <p:ext uri="{BB962C8B-B14F-4D97-AF65-F5344CB8AC3E}">
        <p14:creationId xmlns:p14="http://schemas.microsoft.com/office/powerpoint/2010/main" val="1281252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fakt-web"/>
              </a:rPr>
              <a:t>With this approach, everything you define in the current file belongs to the declared namespace. By removing a nesting level, you make the code a bit cleaner. However, you can't create nested namespaces with this new syntax.</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19</a:t>
            </a:fld>
            <a:endParaRPr lang="en-US"/>
          </a:p>
        </p:txBody>
      </p:sp>
    </p:spTree>
    <p:extLst>
      <p:ext uri="{BB962C8B-B14F-4D97-AF65-F5344CB8AC3E}">
        <p14:creationId xmlns:p14="http://schemas.microsoft.com/office/powerpoint/2010/main" val="1103679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Microsoft made several improvements to both the types and the syntax around Lambda’s.</a:t>
            </a:r>
          </a:p>
          <a:p>
            <a:endParaRPr lang="en-US" b="1" dirty="0"/>
          </a:p>
          <a:p>
            <a:pPr algn="l"/>
            <a:r>
              <a:rPr lang="en-US" b="0" i="0" dirty="0">
                <a:solidFill>
                  <a:srgbClr val="333333"/>
                </a:solidFill>
                <a:effectLst/>
                <a:latin typeface="Segoe UI" panose="020B0502040204020203" pitchFamily="34" charset="0"/>
              </a:rPr>
              <a:t>Lambda expressions now sometimes have a “natural” type. This means that the compiler can often infer the type of the lambda expression.</a:t>
            </a:r>
          </a:p>
          <a:p>
            <a:pPr algn="l"/>
            <a:r>
              <a:rPr lang="en-US" b="0" i="0" dirty="0">
                <a:solidFill>
                  <a:srgbClr val="333333"/>
                </a:solidFill>
                <a:effectLst/>
                <a:latin typeface="Segoe UI" panose="020B0502040204020203" pitchFamily="34" charset="0"/>
              </a:rPr>
              <a:t>Up until now a lambda expression had to be converted to a delegate or an expression type. For most purposes you’d use one of the overloaded </a:t>
            </a:r>
            <a:r>
              <a:rPr lang="en-US" b="0" i="0" dirty="0" err="1">
                <a:solidFill>
                  <a:srgbClr val="333333"/>
                </a:solidFill>
                <a:effectLst/>
                <a:latin typeface="Segoe UI" panose="020B0502040204020203" pitchFamily="34" charset="0"/>
              </a:rPr>
              <a:t>Func</a:t>
            </a:r>
            <a:r>
              <a:rPr lang="en-US" b="0" i="0" dirty="0">
                <a:solidFill>
                  <a:srgbClr val="333333"/>
                </a:solidFill>
                <a:effectLst/>
                <a:latin typeface="Segoe UI" panose="020B0502040204020203" pitchFamily="34" charset="0"/>
              </a:rPr>
              <a:t>&lt;...&gt; or Action&lt;...&gt; delegate types in the BCL:</a:t>
            </a:r>
          </a:p>
          <a:p>
            <a:endParaRPr lang="en-US" b="1" dirty="0"/>
          </a:p>
          <a:p>
            <a:r>
              <a:rPr lang="en-US" b="1" dirty="0"/>
              <a:t>Natural Return Types</a:t>
            </a:r>
          </a:p>
          <a:p>
            <a:r>
              <a:rPr lang="en-US" b="1" i="0" dirty="0">
                <a:solidFill>
                  <a:srgbClr val="333333"/>
                </a:solidFill>
                <a:effectLst/>
                <a:latin typeface="Segoe UI" panose="020B0502040204020203" pitchFamily="34" charset="0"/>
              </a:rPr>
              <a:t>Pre C#10 (Line 2)</a:t>
            </a:r>
          </a:p>
          <a:p>
            <a:r>
              <a:rPr lang="en-US" sz="1200" b="0" i="0" kern="1200" dirty="0">
                <a:solidFill>
                  <a:schemeClr val="tx1"/>
                </a:solidFill>
                <a:effectLst/>
                <a:latin typeface="+mn-lt"/>
                <a:ea typeface="+mn-ea"/>
                <a:cs typeface="+mn-cs"/>
              </a:rPr>
              <a:t>Lambda expressions now sometimes have a “natural” type. This means that the compiler can often infer the type of the lambda expression.</a:t>
            </a:r>
          </a:p>
          <a:p>
            <a:r>
              <a:rPr lang="en-US" sz="1200" b="0" i="0" kern="1200" dirty="0">
                <a:solidFill>
                  <a:schemeClr val="tx1"/>
                </a:solidFill>
                <a:effectLst/>
                <a:latin typeface="+mn-lt"/>
                <a:ea typeface="+mn-ea"/>
                <a:cs typeface="+mn-cs"/>
              </a:rPr>
              <a:t>Up until now a lambda expression had to be converted to a delegate or an expression type. For most purposes you’d use one of the overloaded </a:t>
            </a:r>
            <a:r>
              <a:rPr lang="en-US" sz="1200" b="0" i="0" kern="1200" dirty="0" err="1">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&lt;...&gt; or Action&lt;...&gt; delegate types in the BCL:  </a:t>
            </a:r>
            <a:r>
              <a:rPr lang="en-US" sz="1200" b="1" i="0" kern="1200" dirty="0">
                <a:solidFill>
                  <a:schemeClr val="tx1"/>
                </a:solidFill>
                <a:effectLst/>
                <a:latin typeface="+mn-lt"/>
                <a:ea typeface="+mn-ea"/>
                <a:cs typeface="+mn-cs"/>
              </a:rPr>
              <a:t>Line 2</a:t>
            </a:r>
            <a:endParaRPr lang="en-US" sz="1200" b="0" i="0" kern="1200" dirty="0">
              <a:solidFill>
                <a:schemeClr val="tx1"/>
              </a:solidFill>
              <a:effectLst/>
              <a:latin typeface="+mn-lt"/>
              <a:ea typeface="+mn-ea"/>
              <a:cs typeface="+mn-cs"/>
            </a:endParaRPr>
          </a:p>
          <a:p>
            <a:endParaRPr lang="en-US" b="1" i="0" dirty="0">
              <a:solidFill>
                <a:srgbClr val="333333"/>
              </a:solidFill>
              <a:effectLst/>
              <a:latin typeface="Segoe UI" panose="020B0502040204020203" pitchFamily="34" charset="0"/>
            </a:endParaRPr>
          </a:p>
          <a:p>
            <a:r>
              <a:rPr lang="en-US" b="0" i="0" dirty="0">
                <a:solidFill>
                  <a:srgbClr val="333333"/>
                </a:solidFill>
                <a:effectLst/>
                <a:latin typeface="Segoe UI" panose="020B0502040204020203" pitchFamily="34" charset="0"/>
              </a:rPr>
              <a:t>Starting with C# 10, however, if a lambda does not have such a “target type” we will try to compute one for you:</a:t>
            </a:r>
            <a:endParaRPr lang="en-US" b="1" i="0" dirty="0">
              <a:solidFill>
                <a:srgbClr val="333333"/>
              </a:solidFill>
              <a:effectLst/>
              <a:latin typeface="Segoe UI" panose="020B0502040204020203" pitchFamily="34" charset="0"/>
            </a:endParaRPr>
          </a:p>
          <a:p>
            <a:endParaRPr lang="en-US" b="1" i="0" dirty="0">
              <a:solidFill>
                <a:srgbClr val="333333"/>
              </a:solidFill>
              <a:effectLst/>
              <a:latin typeface="Segoe UI" panose="020B0502040204020203" pitchFamily="34" charset="0"/>
            </a:endParaRPr>
          </a:p>
          <a:p>
            <a:r>
              <a:rPr lang="en-US" b="1" i="0" dirty="0">
                <a:solidFill>
                  <a:srgbClr val="333333"/>
                </a:solidFill>
                <a:effectLst/>
                <a:latin typeface="Segoe UI" panose="020B0502040204020203" pitchFamily="34" charset="0"/>
              </a:rPr>
              <a:t>C#10 (Line 4)</a:t>
            </a:r>
          </a:p>
          <a:p>
            <a:r>
              <a:rPr lang="en-US" b="0" i="0" dirty="0">
                <a:solidFill>
                  <a:srgbClr val="333333"/>
                </a:solidFill>
                <a:effectLst/>
                <a:latin typeface="Segoe UI" panose="020B0502040204020203" pitchFamily="34" charset="0"/>
              </a:rPr>
              <a:t>You can hover over </a:t>
            </a:r>
            <a:r>
              <a:rPr lang="en-US" dirty="0">
                <a:effectLst/>
              </a:rPr>
              <a:t>var parse</a:t>
            </a:r>
            <a:r>
              <a:rPr lang="en-US" b="0" i="0" dirty="0">
                <a:solidFill>
                  <a:srgbClr val="333333"/>
                </a:solidFill>
                <a:effectLst/>
                <a:latin typeface="Segoe UI" panose="020B0502040204020203" pitchFamily="34" charset="0"/>
              </a:rPr>
              <a:t> in your favorite editor and see that the type is still </a:t>
            </a:r>
            <a:r>
              <a:rPr lang="en-US" dirty="0" err="1">
                <a:effectLst/>
              </a:rPr>
              <a:t>Func</a:t>
            </a:r>
            <a:r>
              <a:rPr lang="en-US" dirty="0">
                <a:effectLst/>
              </a:rPr>
              <a:t>&lt;string, int&gt;</a:t>
            </a:r>
            <a:r>
              <a:rPr lang="en-US" b="0" i="0" dirty="0">
                <a:solidFill>
                  <a:srgbClr val="333333"/>
                </a:solidFill>
                <a:effectLst/>
                <a:latin typeface="Segoe UI" panose="020B0502040204020203" pitchFamily="34" charset="0"/>
              </a:rPr>
              <a:t>. In general, the compiler will use an available </a:t>
            </a:r>
            <a:r>
              <a:rPr lang="en-US" dirty="0" err="1">
                <a:effectLst/>
              </a:rPr>
              <a:t>Func</a:t>
            </a:r>
            <a:r>
              <a:rPr lang="en-US" b="0" i="0" dirty="0">
                <a:solidFill>
                  <a:srgbClr val="333333"/>
                </a:solidFill>
                <a:effectLst/>
                <a:latin typeface="Segoe UI" panose="020B0502040204020203" pitchFamily="34" charset="0"/>
              </a:rPr>
              <a:t> or </a:t>
            </a:r>
            <a:r>
              <a:rPr lang="en-US" dirty="0">
                <a:effectLst/>
              </a:rPr>
              <a:t>Action</a:t>
            </a:r>
            <a:r>
              <a:rPr lang="en-US" b="0" i="0" dirty="0">
                <a:solidFill>
                  <a:srgbClr val="333333"/>
                </a:solidFill>
                <a:effectLst/>
                <a:latin typeface="Segoe UI" panose="020B0502040204020203" pitchFamily="34" charset="0"/>
              </a:rPr>
              <a:t> delegate, if a suitable one exists. Otherwise, it will synthesize a delegate type (for example, when you have </a:t>
            </a:r>
            <a:r>
              <a:rPr lang="en-US" dirty="0">
                <a:effectLst/>
              </a:rPr>
              <a:t>ref</a:t>
            </a:r>
            <a:r>
              <a:rPr lang="en-US" b="0" i="0" dirty="0">
                <a:solidFill>
                  <a:srgbClr val="333333"/>
                </a:solidFill>
                <a:effectLst/>
                <a:latin typeface="Segoe UI" panose="020B0502040204020203" pitchFamily="34" charset="0"/>
              </a:rPr>
              <a:t> parameters or have a large number of parameters).</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20</a:t>
            </a:fld>
            <a:endParaRPr lang="en-US"/>
          </a:p>
        </p:txBody>
      </p:sp>
    </p:spTree>
    <p:extLst>
      <p:ext uri="{BB962C8B-B14F-4D97-AF65-F5344CB8AC3E}">
        <p14:creationId xmlns:p14="http://schemas.microsoft.com/office/powerpoint/2010/main" val="2846000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333333"/>
                </a:solidFill>
                <a:effectLst/>
                <a:latin typeface="Segoe UI" panose="020B0502040204020203" pitchFamily="34" charset="0"/>
              </a:rPr>
              <a:t>Natural Types for Methods</a:t>
            </a:r>
          </a:p>
          <a:p>
            <a:r>
              <a:rPr lang="en-US" b="0" i="0" dirty="0">
                <a:solidFill>
                  <a:srgbClr val="333333"/>
                </a:solidFill>
                <a:effectLst/>
                <a:latin typeface="Segoe UI" panose="020B0502040204020203" pitchFamily="34" charset="0"/>
              </a:rPr>
              <a:t>Method groups (that is, method names without argument lists) now also sometimes have a natural type. You have always been able to convert a method group to a compatible delegate type:</a:t>
            </a:r>
          </a:p>
          <a:p>
            <a:r>
              <a:rPr lang="en-US" b="0" i="0" dirty="0">
                <a:solidFill>
                  <a:srgbClr val="333333"/>
                </a:solidFill>
                <a:effectLst/>
                <a:latin typeface="Segoe UI" panose="020B0502040204020203" pitchFamily="34" charset="0"/>
              </a:rPr>
              <a:t>&lt;CLICK&gt;</a:t>
            </a:r>
          </a:p>
          <a:p>
            <a:r>
              <a:rPr lang="en-US" b="0" i="0" dirty="0">
                <a:solidFill>
                  <a:srgbClr val="333333"/>
                </a:solidFill>
                <a:effectLst/>
                <a:latin typeface="Segoe UI" panose="020B0502040204020203" pitchFamily="34" charset="0"/>
              </a:rPr>
              <a:t>Now, if the method group has just one overload it will have a natural type:</a:t>
            </a:r>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21</a:t>
            </a:fld>
            <a:endParaRPr lang="en-US"/>
          </a:p>
        </p:txBody>
      </p:sp>
    </p:spTree>
    <p:extLst>
      <p:ext uri="{BB962C8B-B14F-4D97-AF65-F5344CB8AC3E}">
        <p14:creationId xmlns:p14="http://schemas.microsoft.com/office/powerpoint/2010/main" val="1249156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Structs</a:t>
            </a:r>
            <a:endParaRPr lang="en-US" b="0" dirty="0"/>
          </a:p>
          <a:p>
            <a:r>
              <a:rPr lang="en-US" b="0" i="0" dirty="0">
                <a:solidFill>
                  <a:srgbClr val="333333"/>
                </a:solidFill>
                <a:effectLst/>
                <a:latin typeface="Segoe UI" panose="020B0502040204020203" pitchFamily="34" charset="0"/>
              </a:rPr>
              <a:t>Starting in C# 10, you can include your own </a:t>
            </a:r>
            <a:r>
              <a:rPr lang="en-US" b="0" i="0" dirty="0" err="1">
                <a:solidFill>
                  <a:srgbClr val="333333"/>
                </a:solidFill>
                <a:effectLst/>
                <a:latin typeface="Segoe UI" panose="020B0502040204020203" pitchFamily="34" charset="0"/>
              </a:rPr>
              <a:t>parameterless</a:t>
            </a:r>
            <a:r>
              <a:rPr lang="en-US" b="0" i="0" dirty="0">
                <a:solidFill>
                  <a:srgbClr val="333333"/>
                </a:solidFill>
                <a:effectLst/>
                <a:latin typeface="Segoe UI" panose="020B0502040204020203" pitchFamily="34" charset="0"/>
              </a:rPr>
              <a:t> struct constructors. If you don’t supply one, the implicit </a:t>
            </a:r>
            <a:r>
              <a:rPr lang="en-US" b="0" i="0" dirty="0" err="1">
                <a:solidFill>
                  <a:srgbClr val="333333"/>
                </a:solidFill>
                <a:effectLst/>
                <a:latin typeface="Segoe UI" panose="020B0502040204020203" pitchFamily="34" charset="0"/>
              </a:rPr>
              <a:t>parameterless</a:t>
            </a:r>
            <a:r>
              <a:rPr lang="en-US" b="0" i="0" dirty="0">
                <a:solidFill>
                  <a:srgbClr val="333333"/>
                </a:solidFill>
                <a:effectLst/>
                <a:latin typeface="Segoe UI" panose="020B0502040204020203" pitchFamily="34" charset="0"/>
              </a:rPr>
              <a:t> constructor will be supplied to set all fields to their default. </a:t>
            </a:r>
            <a:r>
              <a:rPr lang="en-US" b="0" i="0" dirty="0" err="1">
                <a:solidFill>
                  <a:srgbClr val="333333"/>
                </a:solidFill>
                <a:effectLst/>
                <a:latin typeface="Segoe UI" panose="020B0502040204020203" pitchFamily="34" charset="0"/>
              </a:rPr>
              <a:t>Parameterless</a:t>
            </a:r>
            <a:r>
              <a:rPr lang="en-US" b="0" i="0" dirty="0">
                <a:solidFill>
                  <a:srgbClr val="333333"/>
                </a:solidFill>
                <a:effectLst/>
                <a:latin typeface="Segoe UI" panose="020B0502040204020203" pitchFamily="34" charset="0"/>
              </a:rPr>
              <a:t> constructors you create in structs must be public and cannot be partial:</a:t>
            </a:r>
          </a:p>
          <a:p>
            <a:r>
              <a:rPr lang="en-US" b="1" i="0" dirty="0">
                <a:solidFill>
                  <a:srgbClr val="333333"/>
                </a:solidFill>
                <a:effectLst/>
                <a:latin typeface="Segoe UI" panose="020B0502040204020203" pitchFamily="34" charset="0"/>
              </a:rPr>
              <a:t>record structs</a:t>
            </a:r>
            <a:r>
              <a:rPr lang="en-US" b="0" i="0" dirty="0">
                <a:solidFill>
                  <a:srgbClr val="333333"/>
                </a:solidFill>
                <a:effectLst/>
                <a:latin typeface="Segoe UI" panose="020B0502040204020203" pitchFamily="34" charset="0"/>
              </a:rPr>
              <a:t> similar to that of the record class</a:t>
            </a:r>
          </a:p>
          <a:p>
            <a:endParaRPr lang="en-US" b="0" i="0" dirty="0">
              <a:solidFill>
                <a:srgbClr val="333333"/>
              </a:solidFill>
              <a:effectLst/>
              <a:latin typeface="Segoe UI" panose="020B0502040204020203" pitchFamily="34" charset="0"/>
            </a:endParaRPr>
          </a:p>
          <a:p>
            <a:r>
              <a:rPr lang="en-US" b="1" dirty="0"/>
              <a:t>Interpolated String Improvements</a:t>
            </a:r>
            <a:r>
              <a:rPr lang="en-US" b="0" dirty="0"/>
              <a:t> </a:t>
            </a:r>
          </a:p>
          <a:p>
            <a:pPr marL="171450" indent="-171450">
              <a:buFont typeface="Arial" panose="020B0604020202020204" pitchFamily="34" charset="0"/>
              <a:buChar char="•"/>
            </a:pPr>
            <a:r>
              <a:rPr lang="en-US" b="0" dirty="0"/>
              <a:t>Memory is handled better by not using </a:t>
            </a:r>
            <a:r>
              <a:rPr lang="en-US" b="0" dirty="0" err="1"/>
              <a:t>String.Format</a:t>
            </a:r>
            <a:r>
              <a:rPr lang="en-US" b="0" dirty="0"/>
              <a:t> for each item.  </a:t>
            </a:r>
          </a:p>
          <a:p>
            <a:pPr marL="171450" indent="-171450">
              <a:buFont typeface="Arial" panose="020B0604020202020204" pitchFamily="34" charset="0"/>
              <a:buChar char="•"/>
            </a:pPr>
            <a:r>
              <a:rPr lang="en-US" b="0" dirty="0"/>
              <a:t>Const interpolated strings </a:t>
            </a:r>
          </a:p>
          <a:p>
            <a:pPr marL="171450" indent="-171450">
              <a:buFont typeface="Arial" panose="020B0604020202020204" pitchFamily="34" charset="0"/>
              <a:buChar char="•"/>
            </a:pPr>
            <a:r>
              <a:rPr lang="en-US" b="0"/>
              <a:t>String handlers </a:t>
            </a:r>
            <a:r>
              <a:rPr lang="en-US" b="0" dirty="0"/>
              <a:t>to Overwrite how string processing is done</a:t>
            </a:r>
          </a:p>
        </p:txBody>
      </p:sp>
      <p:sp>
        <p:nvSpPr>
          <p:cNvPr id="4" name="Slide Number Placeholder 3"/>
          <p:cNvSpPr>
            <a:spLocks noGrp="1"/>
          </p:cNvSpPr>
          <p:nvPr>
            <p:ph type="sldNum" sz="quarter" idx="5"/>
          </p:nvPr>
        </p:nvSpPr>
        <p:spPr/>
        <p:txBody>
          <a:bodyPr/>
          <a:lstStyle/>
          <a:p>
            <a:fld id="{9C06DB8C-CBCA-ED4A-9610-3BE1E55130C1}" type="slidenum">
              <a:rPr lang="en-US" smtClean="0"/>
              <a:t>22</a:t>
            </a:fld>
            <a:endParaRPr lang="en-US"/>
          </a:p>
        </p:txBody>
      </p:sp>
    </p:spTree>
    <p:extLst>
      <p:ext uri="{BB962C8B-B14F-4D97-AF65-F5344CB8AC3E}">
        <p14:creationId xmlns:p14="http://schemas.microsoft.com/office/powerpoint/2010/main" val="2878927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remove line #2</a:t>
            </a:r>
          </a:p>
          <a:p>
            <a:r>
              <a:rPr lang="en-US" dirty="0"/>
              <a:t>Still have access to configuration, ports, environment, DI, and more</a:t>
            </a:r>
          </a:p>
          <a:p>
            <a:r>
              <a:rPr lang="en-US" dirty="0"/>
              <a:t>Intended for experience developers. Example use cases: file server, reading status updates</a:t>
            </a:r>
          </a:p>
          <a:p>
            <a:r>
              <a:rPr lang="en-US" dirty="0"/>
              <a:t>Can me mixed and matched with MVC</a:t>
            </a:r>
          </a:p>
        </p:txBody>
      </p:sp>
      <p:sp>
        <p:nvSpPr>
          <p:cNvPr id="4" name="Slide Number Placeholder 3"/>
          <p:cNvSpPr>
            <a:spLocks noGrp="1"/>
          </p:cNvSpPr>
          <p:nvPr>
            <p:ph type="sldNum" sz="quarter" idx="5"/>
          </p:nvPr>
        </p:nvSpPr>
        <p:spPr/>
        <p:txBody>
          <a:bodyPr/>
          <a:lstStyle/>
          <a:p>
            <a:fld id="{9C06DB8C-CBCA-ED4A-9610-3BE1E55130C1}" type="slidenum">
              <a:rPr lang="en-US" smtClean="0"/>
              <a:t>24</a:t>
            </a:fld>
            <a:endParaRPr lang="en-US"/>
          </a:p>
        </p:txBody>
      </p:sp>
    </p:spTree>
    <p:extLst>
      <p:ext uri="{BB962C8B-B14F-4D97-AF65-F5344CB8AC3E}">
        <p14:creationId xmlns:p14="http://schemas.microsoft.com/office/powerpoint/2010/main" val="63062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err="1">
                <a:solidFill>
                  <a:srgbClr val="E6E6E6"/>
                </a:solidFill>
                <a:effectLst/>
                <a:latin typeface="Segoe UI" panose="020B0502040204020203" pitchFamily="34" charset="0"/>
              </a:rPr>
              <a:t>SignalR</a:t>
            </a:r>
            <a:endParaRPr lang="en-US" b="1" i="0" dirty="0">
              <a:solidFill>
                <a:srgbClr val="E6E6E6"/>
              </a:solidFill>
              <a:effectLst/>
              <a:latin typeface="Segoe UI" panose="020B0502040204020203" pitchFamily="34" charset="0"/>
            </a:endParaRPr>
          </a:p>
          <a:p>
            <a:r>
              <a:rPr lang="en-US" b="0" i="0" dirty="0" err="1">
                <a:solidFill>
                  <a:srgbClr val="E6E6E6"/>
                </a:solidFill>
                <a:effectLst/>
                <a:latin typeface="Segoe UI" panose="020B0502040204020203" pitchFamily="34" charset="0"/>
              </a:rPr>
              <a:t>SignalR</a:t>
            </a:r>
            <a:r>
              <a:rPr lang="en-US" b="0" i="0" dirty="0">
                <a:solidFill>
                  <a:srgbClr val="E6E6E6"/>
                </a:solidFill>
                <a:effectLst/>
                <a:latin typeface="Segoe UI" panose="020B0502040204020203" pitchFamily="34" charset="0"/>
              </a:rPr>
              <a:t> uses the new </a:t>
            </a:r>
            <a:r>
              <a:rPr lang="en-US" b="0" i="0" u="none" strike="noStrike" dirty="0">
                <a:effectLst/>
                <a:latin typeface="Segoe UI" panose="020B0502040204020203" pitchFamily="34" charset="0"/>
                <a:hlinkClick r:id="rId3"/>
              </a:rPr>
              <a:t>Microsoft.AspNetCore.Http.Features.IHttpActivityFeature.Activity</a:t>
            </a:r>
            <a:r>
              <a:rPr lang="en-US" b="0" i="0" dirty="0">
                <a:solidFill>
                  <a:srgbClr val="E6E6E6"/>
                </a:solidFill>
                <a:effectLst/>
                <a:latin typeface="Segoe UI" panose="020B0502040204020203" pitchFamily="34" charset="0"/>
              </a:rPr>
              <a:t> to add an </a:t>
            </a:r>
            <a:r>
              <a:rPr lang="en-US" dirty="0" err="1"/>
              <a:t>http.long_running</a:t>
            </a:r>
            <a:r>
              <a:rPr lang="en-US" b="0" i="0" dirty="0">
                <a:solidFill>
                  <a:srgbClr val="E6E6E6"/>
                </a:solidFill>
                <a:effectLst/>
                <a:latin typeface="Segoe UI" panose="020B0502040204020203" pitchFamily="34" charset="0"/>
              </a:rPr>
              <a:t> tag to the request activity. </a:t>
            </a:r>
            <a:r>
              <a:rPr lang="en-US" dirty="0" err="1"/>
              <a:t>IHttpActivityFeature.Activity</a:t>
            </a:r>
            <a:r>
              <a:rPr lang="en-US" b="0" i="0" dirty="0">
                <a:solidFill>
                  <a:srgbClr val="E6E6E6"/>
                </a:solidFill>
                <a:effectLst/>
                <a:latin typeface="Segoe UI" panose="020B0502040204020203" pitchFamily="34" charset="0"/>
              </a:rPr>
              <a:t> is used by </a:t>
            </a:r>
            <a:r>
              <a:rPr lang="en-US" b="0" i="0" u="none" strike="noStrike" dirty="0">
                <a:effectLst/>
                <a:latin typeface="Segoe UI" panose="020B0502040204020203" pitchFamily="34" charset="0"/>
                <a:hlinkClick r:id="rId4"/>
              </a:rPr>
              <a:t>APM services</a:t>
            </a:r>
            <a:r>
              <a:rPr lang="en-US" b="0" i="0" dirty="0">
                <a:solidFill>
                  <a:srgbClr val="E6E6E6"/>
                </a:solidFill>
                <a:effectLst/>
                <a:latin typeface="Segoe UI" panose="020B0502040204020203" pitchFamily="34" charset="0"/>
              </a:rPr>
              <a:t> like </a:t>
            </a:r>
            <a:r>
              <a:rPr lang="en-US" b="0" i="0" u="none" strike="noStrike" dirty="0">
                <a:effectLst/>
                <a:latin typeface="Segoe UI" panose="020B0502040204020203" pitchFamily="34" charset="0"/>
                <a:hlinkClick r:id="rId5"/>
              </a:rPr>
              <a:t>Azure Monitor Application Insights</a:t>
            </a:r>
            <a:r>
              <a:rPr lang="en-US" b="0" i="0" dirty="0">
                <a:solidFill>
                  <a:srgbClr val="E6E6E6"/>
                </a:solidFill>
                <a:effectLst/>
                <a:latin typeface="Segoe UI" panose="020B0502040204020203" pitchFamily="34" charset="0"/>
              </a:rPr>
              <a:t> to filter </a:t>
            </a:r>
            <a:r>
              <a:rPr lang="en-US" b="0" i="0" dirty="0" err="1">
                <a:solidFill>
                  <a:srgbClr val="E6E6E6"/>
                </a:solidFill>
                <a:effectLst/>
                <a:latin typeface="Segoe UI" panose="020B0502040204020203" pitchFamily="34" charset="0"/>
              </a:rPr>
              <a:t>SignalR</a:t>
            </a:r>
            <a:r>
              <a:rPr lang="en-US" b="0" i="0" dirty="0">
                <a:solidFill>
                  <a:srgbClr val="E6E6E6"/>
                </a:solidFill>
                <a:effectLst/>
                <a:latin typeface="Segoe UI" panose="020B0502040204020203" pitchFamily="34" charset="0"/>
              </a:rPr>
              <a:t> requests from creating long running request alerts.</a:t>
            </a:r>
          </a:p>
          <a:p>
            <a:r>
              <a:rPr lang="en-US" b="0" i="0" dirty="0">
                <a:solidFill>
                  <a:srgbClr val="E6E6E6"/>
                </a:solidFill>
                <a:effectLst/>
                <a:latin typeface="Segoe UI" panose="020B0502040204020203" pitchFamily="34" charset="0"/>
              </a:rPr>
              <a:t>	</a:t>
            </a:r>
            <a:r>
              <a:rPr lang="en-US" b="1" i="0" dirty="0">
                <a:solidFill>
                  <a:srgbClr val="E6E6E6"/>
                </a:solidFill>
                <a:effectLst/>
                <a:latin typeface="Segoe UI" panose="020B0502040204020203" pitchFamily="34" charset="0"/>
              </a:rPr>
              <a:t>Perf Improvements</a:t>
            </a:r>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0" i="0" dirty="0">
                <a:solidFill>
                  <a:srgbClr val="E6E6E6"/>
                </a:solidFill>
                <a:effectLst/>
                <a:latin typeface="Segoe UI" panose="020B0502040204020203" pitchFamily="34" charset="0"/>
              </a:rPr>
              <a:t>Allocate </a:t>
            </a:r>
            <a:r>
              <a:rPr lang="en-US" b="0" i="0" u="none" strike="noStrike" dirty="0" err="1">
                <a:solidFill>
                  <a:srgbClr val="E6E6E6"/>
                </a:solidFill>
                <a:effectLst/>
                <a:latin typeface="Segoe UI" panose="020B0502040204020203" pitchFamily="34" charset="0"/>
                <a:hlinkClick r:id="rId6"/>
              </a:rPr>
              <a:t>HubCallerClients</a:t>
            </a:r>
            <a:r>
              <a:rPr lang="en-US" b="0" i="0" dirty="0">
                <a:solidFill>
                  <a:srgbClr val="E6E6E6"/>
                </a:solidFill>
                <a:effectLst/>
                <a:latin typeface="Segoe UI" panose="020B0502040204020203" pitchFamily="34" charset="0"/>
              </a:rPr>
              <a:t> once per connection instead of every hub method call.</a:t>
            </a:r>
          </a:p>
          <a:p>
            <a:pPr algn="l">
              <a:buFont typeface="Arial" panose="020B0604020202020204" pitchFamily="34" charset="0"/>
              <a:buChar char="•"/>
            </a:pPr>
            <a:r>
              <a:rPr lang="en-US" b="0" i="0" dirty="0">
                <a:solidFill>
                  <a:srgbClr val="E6E6E6"/>
                </a:solidFill>
                <a:effectLst/>
                <a:latin typeface="Segoe UI" panose="020B0502040204020203" pitchFamily="34" charset="0"/>
              </a:rPr>
              <a:t>Avoid closure allocation in </a:t>
            </a:r>
            <a:r>
              <a:rPr lang="en-US" b="0" i="0" dirty="0" err="1">
                <a:solidFill>
                  <a:srgbClr val="E6E6E6"/>
                </a:solidFill>
                <a:effectLst/>
                <a:latin typeface="Segoe UI" panose="020B0502040204020203" pitchFamily="34" charset="0"/>
              </a:rPr>
              <a:t>SignalR</a:t>
            </a:r>
            <a:r>
              <a:rPr lang="en-US" b="0" i="0" dirty="0">
                <a:solidFill>
                  <a:srgbClr val="E6E6E6"/>
                </a:solidFill>
                <a:effectLst/>
                <a:latin typeface="Segoe UI" panose="020B0502040204020203" pitchFamily="34" charset="0"/>
              </a:rPr>
              <a:t> </a:t>
            </a:r>
            <a:r>
              <a:rPr lang="en-US" b="0" i="0" dirty="0" err="1">
                <a:solidFill>
                  <a:srgbClr val="E6E6E6"/>
                </a:solidFill>
                <a:effectLst/>
                <a:latin typeface="Segoe UI" panose="020B0502040204020203" pitchFamily="34" charset="0"/>
              </a:rPr>
              <a:t>DefaultHubDispatcher.Invoke</a:t>
            </a:r>
            <a:r>
              <a:rPr lang="en-US" b="0" i="0" dirty="0">
                <a:solidFill>
                  <a:srgbClr val="E6E6E6"/>
                </a:solidFill>
                <a:effectLst/>
                <a:latin typeface="Segoe UI" panose="020B0502040204020203" pitchFamily="34" charset="0"/>
              </a:rPr>
              <a:t>. State is passed to a local static function via parameters to avoid a closure allocation. For more information, see </a:t>
            </a:r>
            <a:r>
              <a:rPr lang="en-US" b="0" i="0" u="none" strike="noStrike" dirty="0">
                <a:solidFill>
                  <a:srgbClr val="E6E6E6"/>
                </a:solidFill>
                <a:effectLst/>
                <a:latin typeface="Segoe UI" panose="020B0502040204020203" pitchFamily="34" charset="0"/>
                <a:hlinkClick r:id="rId7"/>
              </a:rPr>
              <a:t>this GitHub pull request</a:t>
            </a:r>
            <a:r>
              <a:rPr lang="en-US" b="0" i="0" dirty="0">
                <a:solidFill>
                  <a:srgbClr val="E6E6E6"/>
                </a:solidFill>
                <a:effectLst/>
                <a:latin typeface="Segoe UI" panose="020B0502040204020203" pitchFamily="34" charset="0"/>
              </a:rPr>
              <a:t>.</a:t>
            </a:r>
          </a:p>
          <a:p>
            <a:pPr algn="l">
              <a:buFont typeface="Arial" panose="020B0604020202020204" pitchFamily="34" charset="0"/>
              <a:buChar char="•"/>
            </a:pPr>
            <a:r>
              <a:rPr lang="en-US" b="0" i="0" dirty="0">
                <a:solidFill>
                  <a:srgbClr val="E6E6E6"/>
                </a:solidFill>
                <a:effectLst/>
                <a:latin typeface="Segoe UI" panose="020B0502040204020203" pitchFamily="34" charset="0"/>
              </a:rPr>
              <a:t>Allocate a single </a:t>
            </a:r>
            <a:r>
              <a:rPr lang="en-US" b="0" i="0" u="none" strike="noStrike" dirty="0" err="1">
                <a:solidFill>
                  <a:srgbClr val="E6E6E6"/>
                </a:solidFill>
                <a:effectLst/>
                <a:latin typeface="Segoe UI" panose="020B0502040204020203" pitchFamily="34" charset="0"/>
                <a:hlinkClick r:id="rId8"/>
              </a:rPr>
              <a:t>StreamItemMessage</a:t>
            </a:r>
            <a:r>
              <a:rPr lang="en-US" b="0" i="0" dirty="0">
                <a:solidFill>
                  <a:srgbClr val="E6E6E6"/>
                </a:solidFill>
                <a:effectLst/>
                <a:latin typeface="Segoe UI" panose="020B0502040204020203" pitchFamily="34" charset="0"/>
              </a:rPr>
              <a:t> per stream instead of per stream item in server-to-client streaming. For more information, see </a:t>
            </a:r>
            <a:r>
              <a:rPr lang="en-US" b="0" i="0" u="none" strike="noStrike" dirty="0">
                <a:solidFill>
                  <a:srgbClr val="E6E6E6"/>
                </a:solidFill>
                <a:effectLst/>
                <a:latin typeface="Segoe UI" panose="020B0502040204020203" pitchFamily="34" charset="0"/>
                <a:hlinkClick r:id="rId9"/>
              </a:rPr>
              <a:t>this GitHub pull request</a:t>
            </a:r>
            <a:r>
              <a:rPr lang="en-US" b="0" i="0" dirty="0">
                <a:solidFill>
                  <a:srgbClr val="E6E6E6"/>
                </a:solidFill>
                <a:effectLst/>
                <a:latin typeface="Segoe UI" panose="020B0502040204020203" pitchFamily="34" charset="0"/>
              </a:rPr>
              <a:t>.</a:t>
            </a:r>
          </a:p>
          <a:p>
            <a:endParaRPr lang="en-US" b="1" i="0" dirty="0">
              <a:solidFill>
                <a:srgbClr val="E6E6E6"/>
              </a:solidFill>
              <a:effectLst/>
              <a:latin typeface="Segoe UI" panose="020B0502040204020203" pitchFamily="34" charset="0"/>
            </a:endParaRPr>
          </a:p>
          <a:p>
            <a:r>
              <a:rPr lang="en-US" b="1" i="0" dirty="0">
                <a:solidFill>
                  <a:srgbClr val="E6E6E6"/>
                </a:solidFill>
                <a:effectLst/>
                <a:latin typeface="Segoe UI" panose="020B0502040204020203" pitchFamily="34" charset="0"/>
              </a:rPr>
              <a:t>Razor</a:t>
            </a:r>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Razor compiler uses source generators, no longer produces a separate views assembly</a:t>
            </a:r>
          </a:p>
          <a:p>
            <a:endParaRPr lang="en-US"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Segoe UI" panose="020B0502040204020203" pitchFamily="34" charset="0"/>
              </a:rPr>
              <a:t>Hot Reload</a:t>
            </a:r>
            <a:r>
              <a:rPr lang="en-US" b="0" i="0" dirty="0">
                <a:solidFill>
                  <a:srgbClr val="333333"/>
                </a:solidFill>
                <a:effectLst/>
                <a:latin typeface="Segoe UI" panose="020B0502040204020203" pitchFamily="34" charset="0"/>
              </a:rPr>
              <a:t> enables you to skip rebuilding and restarting your app to view a new change — while your app is running — supported in Visual Studio 2022 and from the .NET CLI, for C# and Visual Basic.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Segoe UI" panose="020B0502040204020203" pitchFamily="34" charset="0"/>
              </a:rPr>
              <a:t>HTTP/3</a:t>
            </a:r>
            <a:r>
              <a:rPr lang="en-US" b="0" i="0" dirty="0">
                <a:solidFill>
                  <a:srgbClr val="333333"/>
                </a:solidFill>
                <a:effectLst/>
                <a:latin typeface="Segoe UI" panose="020B0502040204020203" pitchFamily="34" charset="0"/>
              </a:rPr>
              <a:t> has been added so that ASP.NET Core, </a:t>
            </a:r>
            <a:r>
              <a:rPr lang="en-US" b="0" i="0" dirty="0" err="1">
                <a:solidFill>
                  <a:srgbClr val="333333"/>
                </a:solidFill>
                <a:effectLst/>
                <a:latin typeface="Segoe UI" panose="020B0502040204020203" pitchFamily="34" charset="0"/>
              </a:rPr>
              <a:t>HttpClient</a:t>
            </a:r>
            <a:r>
              <a:rPr lang="en-US" b="0" i="0" dirty="0">
                <a:solidFill>
                  <a:srgbClr val="333333"/>
                </a:solidFill>
                <a:effectLst/>
                <a:latin typeface="Segoe UI" panose="020B0502040204020203" pitchFamily="34" charset="0"/>
              </a:rPr>
              <a:t>, and </a:t>
            </a:r>
            <a:r>
              <a:rPr lang="en-US" b="0" i="0" dirty="0" err="1">
                <a:solidFill>
                  <a:srgbClr val="333333"/>
                </a:solidFill>
                <a:effectLst/>
                <a:latin typeface="Segoe UI" panose="020B0502040204020203" pitchFamily="34" charset="0"/>
              </a:rPr>
              <a:t>gRPC</a:t>
            </a:r>
            <a:r>
              <a:rPr lang="en-US" b="0" i="0" dirty="0">
                <a:solidFill>
                  <a:srgbClr val="333333"/>
                </a:solidFill>
                <a:effectLst/>
                <a:latin typeface="Segoe UI" panose="020B0502040204020203" pitchFamily="34" charset="0"/>
              </a:rPr>
              <a:t> can all </a:t>
            </a:r>
            <a:r>
              <a:rPr lang="en-US" b="0" i="0" u="sng" dirty="0">
                <a:solidFill>
                  <a:srgbClr val="005DA6"/>
                </a:solidFill>
                <a:effectLst/>
                <a:latin typeface="Segoe UI" panose="020B0502040204020203" pitchFamily="34" charset="0"/>
                <a:hlinkClick r:id="rId10"/>
              </a:rPr>
              <a:t>interact with HTTP/3 clients and servers</a:t>
            </a:r>
            <a:r>
              <a:rPr lang="en-US" b="0" i="0" dirty="0">
                <a:solidFill>
                  <a:srgbClr val="333333"/>
                </a:solidFill>
                <a:effectLst/>
                <a:latin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Segoe UI" panose="020B0502040204020203" pitchFamily="34" charset="0"/>
              </a:rPr>
              <a:t>Single-page apps</a:t>
            </a:r>
            <a:r>
              <a:rPr lang="en-US" b="0" i="0" dirty="0">
                <a:solidFill>
                  <a:srgbClr val="333333"/>
                </a:solidFill>
                <a:effectLst/>
                <a:latin typeface="Segoe UI" panose="020B0502040204020203" pitchFamily="34" charset="0"/>
              </a:rPr>
              <a:t> built with ASP.NET Core now use a more flexible pattern that can be used with Angular, React, and other popular frontend JavaScript frameworks.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Segoe UI" panose="020B0502040204020203" pitchFamily="34" charset="0"/>
              </a:rPr>
              <a:t>Web Templates</a:t>
            </a:r>
            <a:r>
              <a:rPr lang="en-US" b="0" i="0" dirty="0">
                <a:solidFill>
                  <a:srgbClr val="333333"/>
                </a:solidFill>
                <a:effectLst/>
                <a:latin typeface="Segoe UI" panose="020B0502040204020203" pitchFamily="34" charset="0"/>
              </a:rPr>
              <a:t> Angular updated to v12</a:t>
            </a:r>
            <a:endParaRPr lang="en-US" b="1" i="0" dirty="0">
              <a:solidFill>
                <a:srgbClr val="333333"/>
              </a:solidFill>
              <a:effectLst/>
              <a:latin typeface="Segoe UI" panose="020B0502040204020203" pitchFamily="34" charset="0"/>
            </a:endParaRPr>
          </a:p>
          <a:p>
            <a:br>
              <a:rPr lang="en-US" b="1" i="0" dirty="0">
                <a:solidFill>
                  <a:srgbClr val="E6E6E6"/>
                </a:solidFill>
                <a:effectLst/>
                <a:latin typeface="Segoe UI" panose="020B0502040204020203" pitchFamily="34" charset="0"/>
              </a:rPr>
            </a:br>
            <a:endParaRPr lang="en-US" b="1" i="0" dirty="0">
              <a:solidFill>
                <a:srgbClr val="E6E6E6"/>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25</a:t>
            </a:fld>
            <a:endParaRPr lang="en-US"/>
          </a:p>
        </p:txBody>
      </p:sp>
    </p:spTree>
    <p:extLst>
      <p:ext uri="{BB962C8B-B14F-4D97-AF65-F5344CB8AC3E}">
        <p14:creationId xmlns:p14="http://schemas.microsoft.com/office/powerpoint/2010/main" val="3195953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Segoe UI" panose="020B0502040204020203" pitchFamily="34" charset="0"/>
              </a:rPr>
              <a:t>In this release, Microsoft added UI Automation Provider (</a:t>
            </a:r>
            <a:r>
              <a:rPr lang="en-US" b="0" i="0" u="sng" dirty="0">
                <a:solidFill>
                  <a:srgbClr val="005DA6"/>
                </a:solidFill>
                <a:effectLst/>
                <a:latin typeface="Segoe UI" panose="020B0502040204020203" pitchFamily="34" charset="0"/>
                <a:hlinkClick r:id="rId3"/>
              </a:rPr>
              <a:t>UIA providers</a:t>
            </a:r>
            <a:r>
              <a:rPr lang="en-US" b="0" i="0" u="sng" dirty="0">
                <a:solidFill>
                  <a:srgbClr val="005DA6"/>
                </a:solidFill>
                <a:effectLst/>
                <a:latin typeface="Segoe UI" panose="020B0502040204020203" pitchFamily="34" charset="0"/>
              </a:rPr>
              <a:t>)</a:t>
            </a:r>
            <a:r>
              <a:rPr lang="en-US" b="0" i="0" dirty="0">
                <a:solidFill>
                  <a:srgbClr val="333333"/>
                </a:solidFill>
                <a:effectLst/>
                <a:latin typeface="Segoe UI" panose="020B0502040204020203" pitchFamily="34" charset="0"/>
              </a:rPr>
              <a:t> for </a:t>
            </a:r>
            <a:r>
              <a:rPr lang="en-US" dirty="0" err="1">
                <a:effectLst/>
              </a:rPr>
              <a:t>CheckedListBox</a:t>
            </a:r>
            <a:r>
              <a:rPr lang="en-US" b="0" i="0" dirty="0">
                <a:solidFill>
                  <a:srgbClr val="333333"/>
                </a:solidFill>
                <a:effectLst/>
                <a:latin typeface="Segoe UI" panose="020B0502040204020203" pitchFamily="34" charset="0"/>
              </a:rPr>
              <a:t>, </a:t>
            </a:r>
            <a:r>
              <a:rPr lang="en-US" dirty="0" err="1">
                <a:effectLst/>
              </a:rPr>
              <a:t>LinkLabel</a:t>
            </a:r>
            <a:r>
              <a:rPr lang="en-US" b="0" i="0" dirty="0">
                <a:solidFill>
                  <a:srgbClr val="333333"/>
                </a:solidFill>
                <a:effectLst/>
                <a:latin typeface="Segoe UI" panose="020B0502040204020203" pitchFamily="34" charset="0"/>
              </a:rPr>
              <a:t>, </a:t>
            </a:r>
            <a:r>
              <a:rPr lang="en-US" dirty="0">
                <a:effectLst/>
              </a:rPr>
              <a:t>Panel</a:t>
            </a:r>
            <a:r>
              <a:rPr lang="en-US" b="0" i="0" dirty="0">
                <a:solidFill>
                  <a:srgbClr val="333333"/>
                </a:solidFill>
                <a:effectLst/>
                <a:latin typeface="Segoe UI" panose="020B0502040204020203" pitchFamily="34" charset="0"/>
              </a:rPr>
              <a:t>, </a:t>
            </a:r>
            <a:r>
              <a:rPr lang="en-US" dirty="0" err="1">
                <a:effectLst/>
              </a:rPr>
              <a:t>ScrollBar</a:t>
            </a:r>
            <a:r>
              <a:rPr lang="en-US" b="0" i="0" dirty="0">
                <a:solidFill>
                  <a:srgbClr val="333333"/>
                </a:solidFill>
                <a:effectLst/>
                <a:latin typeface="Segoe UI" panose="020B0502040204020203" pitchFamily="34" charset="0"/>
              </a:rPr>
              <a:t>, </a:t>
            </a:r>
            <a:r>
              <a:rPr lang="en-US" dirty="0" err="1">
                <a:effectLst/>
              </a:rPr>
              <a:t>TabControl</a:t>
            </a:r>
            <a:r>
              <a:rPr lang="en-US" b="0" i="0" dirty="0">
                <a:solidFill>
                  <a:srgbClr val="333333"/>
                </a:solidFill>
                <a:effectLst/>
                <a:latin typeface="Segoe UI" panose="020B0502040204020203" pitchFamily="34" charset="0"/>
              </a:rPr>
              <a:t> and </a:t>
            </a:r>
            <a:r>
              <a:rPr lang="en-US" dirty="0" err="1">
                <a:effectLst/>
              </a:rPr>
              <a:t>TrackBar</a:t>
            </a:r>
            <a:r>
              <a:rPr lang="en-US" b="0" i="0" dirty="0">
                <a:solidFill>
                  <a:srgbClr val="333333"/>
                </a:solidFill>
                <a:effectLst/>
                <a:latin typeface="Segoe UI" panose="020B0502040204020203" pitchFamily="34" charset="0"/>
              </a:rPr>
              <a:t> that enable tools like Narrator, and test automation to interact with the elements of an application.</a:t>
            </a:r>
          </a:p>
          <a:p>
            <a:endParaRPr lang="en-US" b="0" i="0" dirty="0">
              <a:solidFill>
                <a:srgbClr val="333333"/>
              </a:solidFill>
              <a:effectLst/>
              <a:latin typeface="Segoe UI" panose="020B0502040204020203" pitchFamily="34" charset="0"/>
            </a:endParaRPr>
          </a:p>
          <a:p>
            <a:r>
              <a:rPr lang="en-US" b="0" i="0" dirty="0">
                <a:solidFill>
                  <a:srgbClr val="E6E6E6"/>
                </a:solidFill>
                <a:effectLst/>
                <a:latin typeface="Segoe UI" panose="020B0502040204020203" pitchFamily="34" charset="0"/>
              </a:rPr>
              <a:t>A Microsoft UI Automation provider is a software object that exposes an element of an application's UI so that accessibility client applications can retrieve information about the element and invoke its functionality. In general, each control or other distinct element in a UI has a provider.</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27</a:t>
            </a:fld>
            <a:endParaRPr lang="en-US"/>
          </a:p>
        </p:txBody>
      </p:sp>
    </p:spTree>
    <p:extLst>
      <p:ext uri="{BB962C8B-B14F-4D97-AF65-F5344CB8AC3E}">
        <p14:creationId xmlns:p14="http://schemas.microsoft.com/office/powerpoint/2010/main" val="800685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egoe UI" panose="020B0502040204020203" pitchFamily="34" charset="0"/>
              </a:rPr>
              <a:t>As part of the .NET 6 release, most of the templates have been updated to make them more modern and minimal, including with Windows Forms. We decided to keep the Windows Forms template a bit more traditional, in part because of the need for the [</a:t>
            </a:r>
            <a:r>
              <a:rPr lang="en-US" b="0" i="0" dirty="0" err="1">
                <a:solidFill>
                  <a:srgbClr val="333333"/>
                </a:solidFill>
                <a:effectLst/>
                <a:latin typeface="Segoe UI" panose="020B0502040204020203" pitchFamily="34" charset="0"/>
              </a:rPr>
              <a:t>STAThread</a:t>
            </a:r>
            <a:r>
              <a:rPr lang="en-US" b="0" i="0" dirty="0">
                <a:solidFill>
                  <a:srgbClr val="333333"/>
                </a:solidFill>
                <a:effectLst/>
                <a:latin typeface="Segoe UI" panose="020B0502040204020203" pitchFamily="34" charset="0"/>
              </a:rPr>
              <a:t>] attribute to apply to the application </a:t>
            </a:r>
            <a:r>
              <a:rPr lang="en-US" b="0" i="0" dirty="0" err="1">
                <a:solidFill>
                  <a:srgbClr val="333333"/>
                </a:solidFill>
                <a:effectLst/>
                <a:latin typeface="Segoe UI" panose="020B0502040204020203" pitchFamily="34" charset="0"/>
              </a:rPr>
              <a:t>entrypoint</a:t>
            </a:r>
            <a:r>
              <a:rPr lang="en-US" b="0" i="0" dirty="0">
                <a:solidFill>
                  <a:srgbClr val="333333"/>
                </a:solidFill>
                <a:effectLst/>
                <a:latin typeface="Segoe UI" panose="020B0502040204020203" pitchFamily="34" charset="0"/>
              </a:rPr>
              <a:t>. However, there is more a play than immediately meets the eye.</a:t>
            </a:r>
          </a:p>
          <a:p>
            <a:pPr algn="l"/>
            <a:endParaRPr lang="en-US" b="0" i="0" dirty="0">
              <a:solidFill>
                <a:srgbClr val="333333"/>
              </a:solidFill>
              <a:effectLst/>
              <a:latin typeface="Segoe UI" panose="020B0502040204020203" pitchFamily="34" charset="0"/>
            </a:endParaRPr>
          </a:p>
          <a:p>
            <a:pPr algn="l"/>
            <a:r>
              <a:rPr lang="en-US" b="0" i="0" dirty="0" err="1">
                <a:solidFill>
                  <a:srgbClr val="333333"/>
                </a:solidFill>
                <a:effectLst/>
                <a:latin typeface="Segoe UI" panose="020B0502040204020203" pitchFamily="34" charset="0"/>
              </a:rPr>
              <a:t>ApplicationConfiguration.Initialize</a:t>
            </a:r>
            <a:r>
              <a:rPr lang="en-US" b="0" i="0" dirty="0">
                <a:solidFill>
                  <a:srgbClr val="333333"/>
                </a:solidFill>
                <a:effectLst/>
                <a:latin typeface="Segoe UI" panose="020B0502040204020203" pitchFamily="34" charset="0"/>
              </a:rPr>
              <a:t>() is a source generated API that behind the scenes emits the following calls:</a:t>
            </a:r>
          </a:p>
          <a:p>
            <a:pPr algn="l"/>
            <a:endParaRPr lang="en-US" b="0" i="0" dirty="0">
              <a:solidFill>
                <a:srgbClr val="333333"/>
              </a:solidFill>
              <a:effectLst/>
              <a:latin typeface="Segoe UI" panose="020B0502040204020203" pitchFamily="34" charset="0"/>
            </a:endParaRPr>
          </a:p>
          <a:p>
            <a:r>
              <a:rPr lang="en-US" dirty="0" err="1">
                <a:solidFill>
                  <a:srgbClr val="660066"/>
                </a:solidFill>
                <a:effectLst/>
              </a:rPr>
              <a:t>Application</a:t>
            </a:r>
            <a:r>
              <a:rPr lang="en-US" dirty="0" err="1">
                <a:solidFill>
                  <a:srgbClr val="000000"/>
                </a:solidFill>
                <a:effectLst/>
              </a:rPr>
              <a:t>.</a:t>
            </a:r>
            <a:r>
              <a:rPr lang="en-US" dirty="0" err="1">
                <a:solidFill>
                  <a:srgbClr val="660066"/>
                </a:solidFill>
                <a:effectLst/>
              </a:rPr>
              <a:t>EnableVisualStyles</a:t>
            </a:r>
            <a:r>
              <a:rPr lang="en-US" dirty="0">
                <a:solidFill>
                  <a:srgbClr val="000000"/>
                </a:solidFill>
                <a:effectLst/>
              </a:rPr>
              <a:t>(); </a:t>
            </a:r>
          </a:p>
          <a:p>
            <a:r>
              <a:rPr lang="en-US" dirty="0" err="1">
                <a:solidFill>
                  <a:srgbClr val="660066"/>
                </a:solidFill>
                <a:effectLst/>
              </a:rPr>
              <a:t>Application</a:t>
            </a:r>
            <a:r>
              <a:rPr lang="en-US" dirty="0" err="1">
                <a:solidFill>
                  <a:srgbClr val="000000"/>
                </a:solidFill>
                <a:effectLst/>
              </a:rPr>
              <a:t>.</a:t>
            </a:r>
            <a:r>
              <a:rPr lang="en-US" dirty="0" err="1">
                <a:solidFill>
                  <a:srgbClr val="660066"/>
                </a:solidFill>
                <a:effectLst/>
              </a:rPr>
              <a:t>SetCompatibleTextRenderingDefault</a:t>
            </a:r>
            <a:r>
              <a:rPr lang="en-US" dirty="0">
                <a:solidFill>
                  <a:srgbClr val="000000"/>
                </a:solidFill>
                <a:effectLst/>
              </a:rPr>
              <a:t>(</a:t>
            </a:r>
            <a:r>
              <a:rPr lang="en-US" dirty="0">
                <a:solidFill>
                  <a:srgbClr val="1E1EFF"/>
                </a:solidFill>
                <a:effectLst/>
              </a:rPr>
              <a:t>false</a:t>
            </a:r>
            <a:r>
              <a:rPr lang="en-US" dirty="0">
                <a:solidFill>
                  <a:srgbClr val="000000"/>
                </a:solidFill>
                <a:effectLst/>
              </a:rPr>
              <a:t>); </a:t>
            </a:r>
          </a:p>
          <a:p>
            <a:r>
              <a:rPr lang="en-US" dirty="0" err="1">
                <a:solidFill>
                  <a:srgbClr val="660066"/>
                </a:solidFill>
                <a:effectLst/>
              </a:rPr>
              <a:t>Application</a:t>
            </a:r>
            <a:r>
              <a:rPr lang="en-US" dirty="0" err="1">
                <a:solidFill>
                  <a:srgbClr val="000000"/>
                </a:solidFill>
                <a:effectLst/>
              </a:rPr>
              <a:t>.</a:t>
            </a:r>
            <a:r>
              <a:rPr lang="en-US" dirty="0" err="1">
                <a:solidFill>
                  <a:srgbClr val="660066"/>
                </a:solidFill>
                <a:effectLst/>
              </a:rPr>
              <a:t>SetDefaultFont</a:t>
            </a:r>
            <a:r>
              <a:rPr lang="en-US" dirty="0">
                <a:solidFill>
                  <a:srgbClr val="000000"/>
                </a:solidFill>
                <a:effectLst/>
              </a:rPr>
              <a:t>(</a:t>
            </a:r>
            <a:r>
              <a:rPr lang="en-US" dirty="0">
                <a:solidFill>
                  <a:srgbClr val="1E1EFF"/>
                </a:solidFill>
                <a:effectLst/>
              </a:rPr>
              <a:t>new</a:t>
            </a:r>
            <a:r>
              <a:rPr lang="en-US" dirty="0">
                <a:solidFill>
                  <a:srgbClr val="000000"/>
                </a:solidFill>
                <a:effectLst/>
              </a:rPr>
              <a:t> </a:t>
            </a:r>
            <a:r>
              <a:rPr lang="en-US" dirty="0">
                <a:solidFill>
                  <a:srgbClr val="660066"/>
                </a:solidFill>
                <a:effectLst/>
              </a:rPr>
              <a:t>Font</a:t>
            </a:r>
            <a:r>
              <a:rPr lang="en-US" dirty="0">
                <a:solidFill>
                  <a:srgbClr val="000000"/>
                </a:solidFill>
                <a:effectLst/>
              </a:rPr>
              <a:t>(...)); </a:t>
            </a:r>
          </a:p>
          <a:p>
            <a:r>
              <a:rPr lang="en-US" dirty="0" err="1">
                <a:solidFill>
                  <a:srgbClr val="660066"/>
                </a:solidFill>
                <a:effectLst/>
              </a:rPr>
              <a:t>Application</a:t>
            </a:r>
            <a:r>
              <a:rPr lang="en-US" dirty="0" err="1">
                <a:solidFill>
                  <a:srgbClr val="000000"/>
                </a:solidFill>
                <a:effectLst/>
              </a:rPr>
              <a:t>.</a:t>
            </a:r>
            <a:r>
              <a:rPr lang="en-US" dirty="0" err="1">
                <a:solidFill>
                  <a:srgbClr val="660066"/>
                </a:solidFill>
                <a:effectLst/>
              </a:rPr>
              <a:t>SetHighDpiMode</a:t>
            </a:r>
            <a:r>
              <a:rPr lang="en-US" dirty="0">
                <a:solidFill>
                  <a:srgbClr val="000000"/>
                </a:solidFill>
                <a:effectLst/>
              </a:rPr>
              <a:t>(</a:t>
            </a:r>
            <a:r>
              <a:rPr lang="en-US" dirty="0" err="1">
                <a:solidFill>
                  <a:srgbClr val="660066"/>
                </a:solidFill>
                <a:effectLst/>
              </a:rPr>
              <a:t>HighDpiMode</a:t>
            </a:r>
            <a:r>
              <a:rPr lang="en-US" dirty="0" err="1">
                <a:solidFill>
                  <a:srgbClr val="000000"/>
                </a:solidFill>
                <a:effectLst/>
              </a:rPr>
              <a:t>.</a:t>
            </a:r>
            <a:r>
              <a:rPr lang="en-US" dirty="0" err="1">
                <a:solidFill>
                  <a:srgbClr val="660066"/>
                </a:solidFill>
                <a:effectLst/>
              </a:rPr>
              <a:t>SystemAware</a:t>
            </a:r>
            <a:r>
              <a:rPr lang="en-US" dirty="0">
                <a:solidFill>
                  <a:srgbClr val="000000"/>
                </a:solidFill>
                <a:effectLst/>
              </a:rPr>
              <a:t>);</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29</a:t>
            </a:fld>
            <a:endParaRPr lang="en-US"/>
          </a:p>
        </p:txBody>
      </p:sp>
    </p:spTree>
    <p:extLst>
      <p:ext uri="{BB962C8B-B14F-4D97-AF65-F5344CB8AC3E}">
        <p14:creationId xmlns:p14="http://schemas.microsoft.com/office/powerpoint/2010/main" val="3545883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33333"/>
                </a:solidFill>
                <a:effectLst/>
                <a:latin typeface="Segoe UI" panose="020B0502040204020203" pitchFamily="34" charset="0"/>
              </a:rPr>
              <a:t>Template updates</a:t>
            </a:r>
          </a:p>
          <a:p>
            <a:pPr algn="l"/>
            <a:r>
              <a:rPr lang="en-US" b="0" i="0" dirty="0">
                <a:solidFill>
                  <a:srgbClr val="333333"/>
                </a:solidFill>
                <a:effectLst/>
                <a:latin typeface="Segoe UI" panose="020B0502040204020203" pitchFamily="34" charset="0"/>
              </a:rPr>
              <a:t>Windows Forms templates for C# have been updated to support the new application bootstrap, global using directives, file-scoped namespaces, and nullable reference types.</a:t>
            </a:r>
          </a:p>
          <a:p>
            <a:pPr algn="l"/>
            <a:r>
              <a:rPr lang="en-US" b="1" i="0" dirty="0">
                <a:solidFill>
                  <a:srgbClr val="333333"/>
                </a:solidFill>
                <a:effectLst/>
                <a:latin typeface="Segoe UI" panose="020B0502040204020203" pitchFamily="34" charset="0"/>
              </a:rPr>
              <a:t>More runtime designers</a:t>
            </a:r>
          </a:p>
          <a:p>
            <a:pPr algn="l"/>
            <a:r>
              <a:rPr lang="en-US" b="0" i="0" dirty="0">
                <a:solidFill>
                  <a:srgbClr val="333333"/>
                </a:solidFill>
                <a:effectLst/>
                <a:latin typeface="Segoe UI" panose="020B0502040204020203" pitchFamily="34" charset="0"/>
              </a:rPr>
              <a:t>Now you can build a general-purpose designer (for example, a report designer) since .NET 6 has all the missing pieces for designers and designer-related infrastructure. For more information, see this </a:t>
            </a:r>
            <a:r>
              <a:rPr lang="en-US" b="0" i="0" u="sng" dirty="0">
                <a:solidFill>
                  <a:srgbClr val="005DA6"/>
                </a:solidFill>
                <a:effectLst/>
                <a:latin typeface="Segoe UI" panose="020B0502040204020203" pitchFamily="34" charset="0"/>
                <a:hlinkClick r:id="rId3"/>
              </a:rPr>
              <a:t>blog post</a:t>
            </a:r>
            <a:r>
              <a:rPr lang="en-US" b="0" i="0" dirty="0">
                <a:solidFill>
                  <a:srgbClr val="333333"/>
                </a:solidFill>
                <a:effectLst/>
                <a:latin typeface="Segoe UI" panose="020B0502040204020203" pitchFamily="34" charset="0"/>
              </a:rPr>
              <a:t>.</a:t>
            </a:r>
          </a:p>
          <a:p>
            <a:pPr algn="l"/>
            <a:r>
              <a:rPr lang="en-US" b="1" i="0" dirty="0">
                <a:solidFill>
                  <a:srgbClr val="333333"/>
                </a:solidFill>
                <a:effectLst/>
                <a:latin typeface="Segoe UI" panose="020B0502040204020203" pitchFamily="34" charset="0"/>
              </a:rPr>
              <a:t>Single-file Apps</a:t>
            </a:r>
          </a:p>
          <a:p>
            <a:pPr algn="l"/>
            <a:r>
              <a:rPr lang="en-US" b="0" i="0" dirty="0">
                <a:solidFill>
                  <a:srgbClr val="333333"/>
                </a:solidFill>
                <a:effectLst/>
                <a:latin typeface="Segoe UI" panose="020B0502040204020203" pitchFamily="34" charset="0"/>
              </a:rPr>
              <a:t>In .NET 6, </a:t>
            </a:r>
            <a:r>
              <a:rPr lang="en-US" b="0" i="0" u="sng" dirty="0">
                <a:solidFill>
                  <a:srgbClr val="005DA6"/>
                </a:solidFill>
                <a:effectLst/>
                <a:latin typeface="Segoe UI" panose="020B0502040204020203" pitchFamily="34" charset="0"/>
                <a:hlinkClick r:id="rId4"/>
              </a:rPr>
              <a:t>in-memory single file apps have been enabled for Windows and macOS</a:t>
            </a:r>
            <a:r>
              <a:rPr lang="en-US" b="0" i="0" dirty="0">
                <a:solidFill>
                  <a:srgbClr val="333333"/>
                </a:solidFill>
                <a:effectLst/>
                <a:latin typeface="Segoe UI" panose="020B0502040204020203" pitchFamily="34" charset="0"/>
              </a:rPr>
              <a:t>. In .NET 5, </a:t>
            </a:r>
            <a:r>
              <a:rPr lang="en-US" b="0" i="0" u="sng" dirty="0">
                <a:solidFill>
                  <a:srgbClr val="005DA6"/>
                </a:solidFill>
                <a:effectLst/>
                <a:latin typeface="Segoe UI" panose="020B0502040204020203" pitchFamily="34" charset="0"/>
                <a:hlinkClick r:id="rId5"/>
              </a:rPr>
              <a:t>this deployment type was limited to Linux</a:t>
            </a:r>
            <a:r>
              <a:rPr lang="en-US" b="0" i="0" dirty="0">
                <a:solidFill>
                  <a:srgbClr val="333333"/>
                </a:solidFill>
                <a:effectLst/>
                <a:latin typeface="Segoe UI" panose="020B0502040204020203" pitchFamily="34" charset="0"/>
              </a:rPr>
              <a:t>. You can now publish a single-file binary that is both deployed and launched as a single file, for all supported OSes. Single files apps no longer extract any </a:t>
            </a:r>
            <a:r>
              <a:rPr lang="en-US" b="0" i="0" u="sng" dirty="0">
                <a:solidFill>
                  <a:srgbClr val="005DA6"/>
                </a:solidFill>
                <a:effectLst/>
                <a:latin typeface="Segoe UI" panose="020B0502040204020203" pitchFamily="34" charset="0"/>
                <a:hlinkClick r:id="rId4"/>
              </a:rPr>
              <a:t>core runtime assemblies</a:t>
            </a:r>
            <a:r>
              <a:rPr lang="en-US" b="0" i="0" dirty="0">
                <a:solidFill>
                  <a:srgbClr val="333333"/>
                </a:solidFill>
                <a:effectLst/>
                <a:latin typeface="Segoe UI" panose="020B0502040204020203" pitchFamily="34" charset="0"/>
              </a:rPr>
              <a:t> to temporary directories.</a:t>
            </a:r>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30</a:t>
            </a:fld>
            <a:endParaRPr lang="en-US"/>
          </a:p>
        </p:txBody>
      </p:sp>
    </p:spTree>
    <p:extLst>
      <p:ext uri="{BB962C8B-B14F-4D97-AF65-F5344CB8AC3E}">
        <p14:creationId xmlns:p14="http://schemas.microsoft.com/office/powerpoint/2010/main" val="4155106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7DD29E-B033-4D6E-9000-4F994D4E26A1}" type="slidenum">
              <a:rPr lang="en-US" smtClean="0"/>
              <a:t>2</a:t>
            </a:fld>
            <a:endParaRPr lang="en-US"/>
          </a:p>
        </p:txBody>
      </p:sp>
    </p:spTree>
    <p:extLst>
      <p:ext uri="{BB962C8B-B14F-4D97-AF65-F5344CB8AC3E}">
        <p14:creationId xmlns:p14="http://schemas.microsoft.com/office/powerpoint/2010/main" val="1123855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Changes made to File.IO include </a:t>
            </a:r>
            <a:r>
              <a:rPr lang="en-US" dirty="0" err="1"/>
              <a:t>FileStream</a:t>
            </a:r>
            <a:endParaRPr lang="en-US" dirty="0"/>
          </a:p>
          <a:p>
            <a:r>
              <a:rPr lang="en-US" dirty="0"/>
              <a:t>On </a:t>
            </a:r>
            <a:r>
              <a:rPr lang="en-US" b="1" dirty="0"/>
              <a:t>Windows</a:t>
            </a:r>
            <a:r>
              <a:rPr lang="en-US" dirty="0"/>
              <a:t>, changes were made to </a:t>
            </a:r>
            <a:r>
              <a:rPr lang="en-US" dirty="0" err="1"/>
              <a:t>FileStream.Seek</a:t>
            </a:r>
            <a:r>
              <a:rPr lang="en-US" dirty="0"/>
              <a:t> and </a:t>
            </a:r>
            <a:r>
              <a:rPr lang="en-US" dirty="0" err="1"/>
              <a:t>FileStream.Position</a:t>
            </a:r>
            <a:r>
              <a:rPr lang="en-US" dirty="0"/>
              <a:t> which increased perf from </a:t>
            </a:r>
            <a:r>
              <a:rPr lang="en-US" b="1" dirty="0"/>
              <a:t>10-100%</a:t>
            </a:r>
            <a:endParaRPr lang="en-US" dirty="0"/>
          </a:p>
          <a:p>
            <a:r>
              <a:rPr lang="en-US" dirty="0"/>
              <a:t>On </a:t>
            </a:r>
            <a:r>
              <a:rPr lang="en-US" b="1" dirty="0" err="1"/>
              <a:t>Unix</a:t>
            </a:r>
            <a:r>
              <a:rPr lang="en-US" dirty="0" err="1"/>
              <a:t>,changes</a:t>
            </a:r>
            <a:r>
              <a:rPr lang="en-US" dirty="0"/>
              <a:t> were made to </a:t>
            </a:r>
            <a:r>
              <a:rPr lang="en-US" dirty="0" err="1"/>
              <a:t>SeekForward</a:t>
            </a:r>
            <a:r>
              <a:rPr lang="en-US" dirty="0"/>
              <a:t> to now use </a:t>
            </a:r>
            <a:r>
              <a:rPr lang="en-US" dirty="0" err="1"/>
              <a:t>lseek</a:t>
            </a:r>
            <a:r>
              <a:rPr lang="en-US" dirty="0"/>
              <a:t>, which increased perf </a:t>
            </a:r>
            <a:r>
              <a:rPr lang="en-US" b="1" dirty="0"/>
              <a:t>25%</a:t>
            </a:r>
            <a:endParaRPr lang="en-US" dirty="0"/>
          </a:p>
          <a:p>
            <a:r>
              <a:rPr lang="en-US" dirty="0"/>
              <a:t>Reading jumped </a:t>
            </a:r>
            <a:r>
              <a:rPr lang="en-US" b="1" dirty="0"/>
              <a:t>3%</a:t>
            </a:r>
          </a:p>
          <a:p>
            <a:endParaRPr lang="en-US" b="1" dirty="0"/>
          </a:p>
          <a:p>
            <a:r>
              <a:rPr lang="en-US" b="1" i="1" dirty="0"/>
              <a:t>&lt;CLICK&gt;</a:t>
            </a:r>
          </a:p>
          <a:p>
            <a:endParaRPr lang="en-US" b="1" dirty="0"/>
          </a:p>
          <a:p>
            <a:r>
              <a:rPr lang="en-US" b="1" dirty="0"/>
              <a:t>Table</a:t>
            </a:r>
          </a:p>
          <a:p>
            <a:r>
              <a:rPr lang="en-US" dirty="0"/>
              <a:t>Writing out to 100mb file</a:t>
            </a:r>
          </a:p>
          <a:p>
            <a:r>
              <a:rPr lang="en-US" b="0" i="0" dirty="0">
                <a:solidFill>
                  <a:srgbClr val="333333"/>
                </a:solidFill>
                <a:effectLst/>
                <a:latin typeface="Segoe UI" panose="020B0502040204020203" pitchFamily="34" charset="0"/>
              </a:rPr>
              <a:t>On Windows with an SSD drive, they observed a </a:t>
            </a:r>
            <a:r>
              <a:rPr lang="en-US" b="1" i="0" dirty="0">
                <a:solidFill>
                  <a:srgbClr val="333333"/>
                </a:solidFill>
                <a:effectLst/>
                <a:latin typeface="Segoe UI" panose="020B0502040204020203" pitchFamily="34" charset="0"/>
              </a:rPr>
              <a:t>4x speedup</a:t>
            </a:r>
            <a:r>
              <a:rPr lang="en-US" b="0" i="0" dirty="0">
                <a:solidFill>
                  <a:srgbClr val="333333"/>
                </a:solidFill>
                <a:effectLst/>
                <a:latin typeface="Segoe UI" panose="020B0502040204020203" pitchFamily="34" charset="0"/>
              </a:rPr>
              <a:t> and more than a </a:t>
            </a:r>
            <a:r>
              <a:rPr lang="en-US" b="1" i="0" dirty="0">
                <a:solidFill>
                  <a:srgbClr val="333333"/>
                </a:solidFill>
                <a:effectLst/>
                <a:latin typeface="Segoe UI" panose="020B0502040204020203" pitchFamily="34" charset="0"/>
              </a:rPr>
              <a:t>1200x allocation drop</a:t>
            </a:r>
            <a:r>
              <a:rPr lang="en-US" b="0" i="0" dirty="0">
                <a:solidFill>
                  <a:srgbClr val="333333"/>
                </a:solidFill>
                <a:effectLst/>
                <a:latin typeface="Segoe U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32</a:t>
            </a:fld>
            <a:endParaRPr lang="en-US"/>
          </a:p>
        </p:txBody>
      </p:sp>
    </p:spTree>
    <p:extLst>
      <p:ext uri="{BB962C8B-B14F-4D97-AF65-F5344CB8AC3E}">
        <p14:creationId xmlns:p14="http://schemas.microsoft.com/office/powerpoint/2010/main" val="2807958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egoe UI" panose="020B0502040204020203" pitchFamily="34" charset="0"/>
              </a:rPr>
              <a:t>Microsoft added a </a:t>
            </a:r>
            <a:r>
              <a:rPr lang="en-US" b="0" i="0" u="sng" dirty="0">
                <a:solidFill>
                  <a:srgbClr val="005DA6"/>
                </a:solidFill>
                <a:effectLst/>
                <a:latin typeface="Segoe UI" panose="020B0502040204020203" pitchFamily="34" charset="0"/>
                <a:hlinkClick r:id="rId3"/>
              </a:rPr>
              <a:t>source generator for </a:t>
            </a:r>
            <a:r>
              <a:rPr lang="en-US" b="0" i="0" u="sng" dirty="0" err="1">
                <a:solidFill>
                  <a:srgbClr val="005DA6"/>
                </a:solidFill>
                <a:effectLst/>
                <a:latin typeface="Segoe UI" panose="020B0502040204020203" pitchFamily="34" charset="0"/>
                <a:hlinkClick r:id="rId3"/>
              </a:rPr>
              <a:t>System.Text.Json</a:t>
            </a:r>
            <a:r>
              <a:rPr lang="en-US" b="0" i="0" dirty="0">
                <a:solidFill>
                  <a:srgbClr val="333333"/>
                </a:solidFill>
                <a:effectLst/>
                <a:latin typeface="Segoe UI" panose="020B0502040204020203" pitchFamily="34" charset="0"/>
              </a:rPr>
              <a:t> that avoids the need for reflection and code generation at runtime, and that enables generating optimal serialization code at build time. Serializers are typically written with very conservative techniques because they have to be. However, if you read your own serialization source code (that uses a serializer), you can see what the obvious choices should be that can make a serializer a lot more optimal in your specific case. That’s exactly what this new source generator does.</a:t>
            </a:r>
          </a:p>
          <a:p>
            <a:pPr algn="l"/>
            <a:r>
              <a:rPr lang="en-US" b="0" i="0" dirty="0">
                <a:solidFill>
                  <a:srgbClr val="333333"/>
                </a:solidFill>
                <a:effectLst/>
                <a:latin typeface="Segoe UI" panose="020B0502040204020203" pitchFamily="34" charset="0"/>
              </a:rPr>
              <a:t>In addition to increasing performance and reducing memory, the source generator produces code that is optimal for assembly trimming. That can help with producing smaller apps.</a:t>
            </a:r>
          </a:p>
          <a:p>
            <a:pPr algn="l"/>
            <a:endParaRPr lang="en-US" b="0" i="0" dirty="0">
              <a:solidFill>
                <a:srgbClr val="333333"/>
              </a:solidFill>
              <a:effectLst/>
              <a:latin typeface="Segoe UI" panose="020B0502040204020203" pitchFamily="34" charset="0"/>
            </a:endParaRPr>
          </a:p>
          <a:p>
            <a:pPr algn="l"/>
            <a:r>
              <a:rPr lang="en-US" b="1" i="0" dirty="0">
                <a:solidFill>
                  <a:srgbClr val="333333"/>
                </a:solidFill>
                <a:effectLst/>
                <a:latin typeface="Segoe UI" panose="020B0502040204020203" pitchFamily="34" charset="0"/>
              </a:rPr>
              <a:t>&lt;CLICK&gt;</a:t>
            </a:r>
          </a:p>
          <a:p>
            <a:pPr algn="l"/>
            <a:endParaRPr lang="en-US" b="0" i="0" dirty="0">
              <a:solidFill>
                <a:srgbClr val="333333"/>
              </a:solidFill>
              <a:effectLst/>
              <a:latin typeface="Segoe UI" panose="020B0502040204020203" pitchFamily="34" charset="0"/>
            </a:endParaRPr>
          </a:p>
          <a:p>
            <a:pPr algn="l"/>
            <a:r>
              <a:rPr lang="en-US" b="0" i="0" dirty="0">
                <a:solidFill>
                  <a:srgbClr val="333333"/>
                </a:solidFill>
                <a:effectLst/>
                <a:latin typeface="Segoe UI" panose="020B0502040204020203" pitchFamily="34" charset="0"/>
              </a:rPr>
              <a:t>Serializing </a:t>
            </a:r>
            <a:r>
              <a:rPr lang="en-US" b="0" i="0" u="sng" dirty="0">
                <a:solidFill>
                  <a:srgbClr val="005DA6"/>
                </a:solidFill>
                <a:effectLst/>
                <a:latin typeface="Segoe UI" panose="020B0502040204020203" pitchFamily="34" charset="0"/>
                <a:hlinkClick r:id="rId4"/>
              </a:rPr>
              <a:t>POCOs</a:t>
            </a:r>
            <a:r>
              <a:rPr lang="en-US" b="0" i="0" dirty="0">
                <a:solidFill>
                  <a:srgbClr val="333333"/>
                </a:solidFill>
                <a:effectLst/>
                <a:latin typeface="Segoe UI" panose="020B0502040204020203" pitchFamily="34" charset="0"/>
              </a:rPr>
              <a:t> is a very common scenario. Using the new source generator, we observe that serialization is </a:t>
            </a:r>
            <a:r>
              <a:rPr lang="en-US" b="1" i="0" dirty="0">
                <a:solidFill>
                  <a:srgbClr val="333333"/>
                </a:solidFill>
                <a:effectLst/>
                <a:latin typeface="Segoe UI" panose="020B0502040204020203" pitchFamily="34" charset="0"/>
              </a:rPr>
              <a:t>~1.6x faster</a:t>
            </a:r>
            <a:r>
              <a:rPr lang="en-US" b="0" i="0" dirty="0">
                <a:solidFill>
                  <a:srgbClr val="333333"/>
                </a:solidFill>
                <a:effectLst/>
                <a:latin typeface="Segoe UI" panose="020B0502040204020203" pitchFamily="34" charset="0"/>
              </a:rPr>
              <a:t> with </a:t>
            </a:r>
            <a:r>
              <a:rPr lang="en-US" b="0" i="0" u="sng" dirty="0">
                <a:solidFill>
                  <a:srgbClr val="005DA6"/>
                </a:solidFill>
                <a:effectLst/>
                <a:latin typeface="Segoe UI" panose="020B0502040204020203" pitchFamily="34" charset="0"/>
                <a:hlinkClick r:id="rId5"/>
              </a:rPr>
              <a:t>our benchmark</a:t>
            </a:r>
            <a:r>
              <a:rPr lang="en-US" b="0" i="0" dirty="0">
                <a:solidFill>
                  <a:srgbClr val="333333"/>
                </a:solidFill>
                <a:effectLst/>
                <a:latin typeface="Segoe UI" panose="020B0502040204020203" pitchFamily="34" charset="0"/>
              </a:rPr>
              <a:t>.</a:t>
            </a:r>
          </a:p>
          <a:p>
            <a:endParaRPr lang="en-US" dirty="0"/>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33</a:t>
            </a:fld>
            <a:endParaRPr lang="en-US"/>
          </a:p>
        </p:txBody>
      </p:sp>
    </p:spTree>
    <p:extLst>
      <p:ext uri="{BB962C8B-B14F-4D97-AF65-F5344CB8AC3E}">
        <p14:creationId xmlns:p14="http://schemas.microsoft.com/office/powerpoint/2010/main" val="1867682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Segoe UI" panose="020B0502040204020203" pitchFamily="34" charset="0"/>
              </a:rPr>
              <a:t>In .NET 6.0, we are shipping a new </a:t>
            </a:r>
            <a:r>
              <a:rPr lang="en-US" b="0" i="0" u="sng" dirty="0">
                <a:solidFill>
                  <a:srgbClr val="005DA6"/>
                </a:solidFill>
                <a:effectLst/>
                <a:latin typeface="Segoe UI" panose="020B0502040204020203" pitchFamily="34" charset="0"/>
                <a:hlinkClick r:id="rId3"/>
              </a:rPr>
              <a:t>C# source generator</a:t>
            </a:r>
            <a:r>
              <a:rPr lang="en-US" b="0" i="0" dirty="0">
                <a:solidFill>
                  <a:srgbClr val="333333"/>
                </a:solidFill>
                <a:effectLst/>
                <a:latin typeface="Segoe UI" panose="020B0502040204020203" pitchFamily="34" charset="0"/>
              </a:rPr>
              <a:t> to help improve the performance of applications that use </a:t>
            </a:r>
            <a:r>
              <a:rPr lang="en-US" dirty="0" err="1">
                <a:effectLst/>
              </a:rPr>
              <a:t>System.Text.Json</a:t>
            </a:r>
            <a:r>
              <a:rPr lang="en-US" b="0" i="0" dirty="0">
                <a:solidFill>
                  <a:srgbClr val="333333"/>
                </a:solidFill>
                <a:effectLst/>
                <a:latin typeface="Segoe UI" panose="020B0502040204020203" pitchFamily="34" charset="0"/>
              </a:rPr>
              <a:t>.</a:t>
            </a:r>
          </a:p>
          <a:p>
            <a:endParaRPr lang="en-US" b="0" i="0" dirty="0">
              <a:solidFill>
                <a:srgbClr val="333333"/>
              </a:solidFill>
              <a:effectLst/>
              <a:latin typeface="Segoe UI" panose="020B0502040204020203" pitchFamily="34" charset="0"/>
            </a:endParaRPr>
          </a:p>
          <a:p>
            <a:r>
              <a:rPr lang="en-US" b="0" i="0" dirty="0">
                <a:solidFill>
                  <a:srgbClr val="333333"/>
                </a:solidFill>
                <a:effectLst/>
                <a:latin typeface="Segoe UI" panose="020B0502040204020203" pitchFamily="34" charset="0"/>
              </a:rPr>
              <a:t>With the introduction of the </a:t>
            </a:r>
            <a:r>
              <a:rPr lang="en-US" dirty="0" err="1">
                <a:effectLst/>
              </a:rPr>
              <a:t>System.Text.Json</a:t>
            </a:r>
            <a:r>
              <a:rPr lang="en-US" b="0" i="0" dirty="0">
                <a:solidFill>
                  <a:srgbClr val="333333"/>
                </a:solidFill>
                <a:effectLst/>
                <a:latin typeface="Segoe UI" panose="020B0502040204020203" pitchFamily="34" charset="0"/>
              </a:rPr>
              <a:t> source generator, we now have a few models for JSON serialization in .NET to choose from, using </a:t>
            </a:r>
            <a:r>
              <a:rPr lang="en-US" dirty="0" err="1">
                <a:effectLst/>
              </a:rPr>
              <a:t>JsonSerializer</a:t>
            </a:r>
            <a:r>
              <a:rPr lang="en-US" b="0" i="0" dirty="0">
                <a:solidFill>
                  <a:srgbClr val="333333"/>
                </a:solidFill>
                <a:effectLst/>
                <a:latin typeface="Segoe UI" panose="020B0502040204020203" pitchFamily="34" charset="0"/>
              </a:rPr>
              <a:t>. There is the existing model which is backed by runtime reflection, and two new compile-time source generation modes; where the generator generates optimized serialization logic, a static data access model, or both. In both source-generation scenarios, the generated artifacts are passed directly to </a:t>
            </a:r>
            <a:r>
              <a:rPr lang="en-US" dirty="0" err="1">
                <a:effectLst/>
              </a:rPr>
              <a:t>JsonSerializer</a:t>
            </a:r>
            <a:r>
              <a:rPr lang="en-US" b="0" i="0" dirty="0">
                <a:solidFill>
                  <a:srgbClr val="333333"/>
                </a:solidFill>
                <a:effectLst/>
                <a:latin typeface="Segoe UI" panose="020B0502040204020203" pitchFamily="34" charset="0"/>
              </a:rPr>
              <a:t> as a performance optimization. </a:t>
            </a:r>
          </a:p>
          <a:p>
            <a:endParaRPr lang="en-US" b="0" i="0" dirty="0">
              <a:solidFill>
                <a:srgbClr val="333333"/>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35</a:t>
            </a:fld>
            <a:endParaRPr lang="en-US"/>
          </a:p>
        </p:txBody>
      </p:sp>
    </p:spTree>
    <p:extLst>
      <p:ext uri="{BB962C8B-B14F-4D97-AF65-F5344CB8AC3E}">
        <p14:creationId xmlns:p14="http://schemas.microsoft.com/office/powerpoint/2010/main" val="4085849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specify the source generator as follows</a:t>
            </a:r>
          </a:p>
        </p:txBody>
      </p:sp>
      <p:sp>
        <p:nvSpPr>
          <p:cNvPr id="4" name="Slide Number Placeholder 3"/>
          <p:cNvSpPr>
            <a:spLocks noGrp="1"/>
          </p:cNvSpPr>
          <p:nvPr>
            <p:ph type="sldNum" sz="quarter" idx="5"/>
          </p:nvPr>
        </p:nvSpPr>
        <p:spPr/>
        <p:txBody>
          <a:bodyPr/>
          <a:lstStyle/>
          <a:p>
            <a:fld id="{9C06DB8C-CBCA-ED4A-9610-3BE1E55130C1}" type="slidenum">
              <a:rPr lang="en-US" smtClean="0"/>
              <a:t>36</a:t>
            </a:fld>
            <a:endParaRPr lang="en-US"/>
          </a:p>
        </p:txBody>
      </p:sp>
    </p:spTree>
    <p:extLst>
      <p:ext uri="{BB962C8B-B14F-4D97-AF65-F5344CB8AC3E}">
        <p14:creationId xmlns:p14="http://schemas.microsoft.com/office/powerpoint/2010/main" val="1467398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Segoe UI" panose="020B0502040204020203" pitchFamily="34" charset="0"/>
              </a:rPr>
              <a:t>As part of the build, the source generator will augment the </a:t>
            </a:r>
            <a:r>
              <a:rPr lang="en-US" dirty="0" err="1">
                <a:effectLst/>
              </a:rPr>
              <a:t>MyJsonContext</a:t>
            </a:r>
            <a:r>
              <a:rPr lang="en-US" b="0" i="0" dirty="0">
                <a:solidFill>
                  <a:srgbClr val="333333"/>
                </a:solidFill>
                <a:effectLst/>
                <a:latin typeface="Segoe UI" panose="020B0502040204020203" pitchFamily="34" charset="0"/>
              </a:rPr>
              <a:t> partial class with the following shape</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37</a:t>
            </a:fld>
            <a:endParaRPr lang="en-US"/>
          </a:p>
        </p:txBody>
      </p:sp>
    </p:spTree>
    <p:extLst>
      <p:ext uri="{BB962C8B-B14F-4D97-AF65-F5344CB8AC3E}">
        <p14:creationId xmlns:p14="http://schemas.microsoft.com/office/powerpoint/2010/main" val="4075882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Segoe UI" panose="020B0502040204020203" pitchFamily="34" charset="0"/>
              </a:rPr>
              <a:t>The generated source code can be integrated into the compiling application by passing it directly to new overloads on </a:t>
            </a:r>
            <a:r>
              <a:rPr lang="en-US" dirty="0" err="1">
                <a:effectLst/>
              </a:rPr>
              <a:t>JsonSerializer</a:t>
            </a:r>
            <a:r>
              <a:rPr lang="en-US" b="0" i="0" dirty="0">
                <a:solidFill>
                  <a:srgbClr val="333333"/>
                </a:solidFill>
                <a:effectLst/>
                <a:latin typeface="Segoe UI" panose="020B0502040204020203" pitchFamily="34" charset="0"/>
              </a:rPr>
              <a:t>:</a:t>
            </a:r>
          </a:p>
          <a:p>
            <a:endParaRPr lang="en-US" b="0" i="0" dirty="0">
              <a:solidFill>
                <a:srgbClr val="333333"/>
              </a:solidFill>
              <a:effectLst/>
              <a:latin typeface="Segoe UI" panose="020B0502040204020203" pitchFamily="34" charset="0"/>
            </a:endParaRPr>
          </a:p>
          <a:p>
            <a:r>
              <a:rPr lang="en-US" dirty="0" err="1">
                <a:effectLst/>
              </a:rPr>
              <a:t>JsonSerializer</a:t>
            </a:r>
            <a:r>
              <a:rPr lang="en-US" b="0" i="0" dirty="0">
                <a:solidFill>
                  <a:srgbClr val="333333"/>
                </a:solidFill>
                <a:effectLst/>
                <a:latin typeface="Segoe UI" panose="020B0502040204020203" pitchFamily="34" charset="0"/>
              </a:rPr>
              <a:t> is a tool that serializes .NET objects into JSON strings, and deserializes .NET objects from JSON strings. To process a type, the serializer needs information about how to access its members. When serializing, the serializer needs access to the object’s property and field getters. Similarly, when deserializing, the serializer needs access to a constructor to instantiate the type, and also to setters for the object’s properties and fields.</a:t>
            </a:r>
          </a:p>
          <a:p>
            <a:endParaRPr lang="en-US" b="0" i="0" dirty="0">
              <a:solidFill>
                <a:srgbClr val="333333"/>
              </a:solidFill>
              <a:effectLst/>
              <a:latin typeface="Segoe UI" panose="020B0502040204020203" pitchFamily="34" charset="0"/>
            </a:endParaRPr>
          </a:p>
          <a:p>
            <a:r>
              <a:rPr lang="en-US" b="0" i="0" dirty="0">
                <a:solidFill>
                  <a:srgbClr val="333333"/>
                </a:solidFill>
                <a:effectLst/>
                <a:latin typeface="Segoe UI" panose="020B0502040204020203" pitchFamily="34" charset="0"/>
              </a:rPr>
              <a:t>This is all done at compile time so not reflection is need which</a:t>
            </a:r>
          </a:p>
          <a:p>
            <a:pPr algn="l">
              <a:buFont typeface="Arial" panose="020B0604020202020204" pitchFamily="34" charset="0"/>
              <a:buChar char="•"/>
            </a:pPr>
            <a:r>
              <a:rPr lang="en-US" b="0" i="0" dirty="0">
                <a:solidFill>
                  <a:srgbClr val="333333"/>
                </a:solidFill>
                <a:effectLst/>
                <a:latin typeface="Segoe UI" panose="020B0502040204020203" pitchFamily="34" charset="0"/>
              </a:rPr>
              <a:t>Increased serialization throughput</a:t>
            </a:r>
          </a:p>
          <a:p>
            <a:pPr algn="l">
              <a:buFont typeface="Arial" panose="020B0604020202020204" pitchFamily="34" charset="0"/>
              <a:buChar char="•"/>
            </a:pPr>
            <a:r>
              <a:rPr lang="en-US" b="0" i="0" dirty="0">
                <a:solidFill>
                  <a:srgbClr val="333333"/>
                </a:solidFill>
                <a:effectLst/>
                <a:latin typeface="Segoe UI" panose="020B0502040204020203" pitchFamily="34" charset="0"/>
              </a:rPr>
              <a:t>Reduced start-up time</a:t>
            </a:r>
          </a:p>
          <a:p>
            <a:pPr algn="l">
              <a:buFont typeface="Arial" panose="020B0604020202020204" pitchFamily="34" charset="0"/>
              <a:buChar char="•"/>
            </a:pPr>
            <a:r>
              <a:rPr lang="en-US" b="0" i="0" dirty="0">
                <a:solidFill>
                  <a:srgbClr val="333333"/>
                </a:solidFill>
                <a:effectLst/>
                <a:latin typeface="Segoe UI" panose="020B0502040204020203" pitchFamily="34" charset="0"/>
              </a:rPr>
              <a:t>Reduced private memory usage</a:t>
            </a:r>
          </a:p>
          <a:p>
            <a:pPr algn="l">
              <a:buFont typeface="Arial" panose="020B0604020202020204" pitchFamily="34" charset="0"/>
              <a:buChar char="•"/>
            </a:pPr>
            <a:r>
              <a:rPr lang="en-US" b="0" i="0" dirty="0">
                <a:solidFill>
                  <a:srgbClr val="333333"/>
                </a:solidFill>
                <a:effectLst/>
                <a:latin typeface="Segoe UI" panose="020B0502040204020203" pitchFamily="34" charset="0"/>
              </a:rPr>
              <a:t>Removed runtime use of </a:t>
            </a:r>
            <a:r>
              <a:rPr lang="en-US" b="0" i="0" dirty="0" err="1">
                <a:solidFill>
                  <a:srgbClr val="333333"/>
                </a:solidFill>
                <a:effectLst/>
                <a:latin typeface="Segoe UI" panose="020B0502040204020203" pitchFamily="34" charset="0"/>
              </a:rPr>
              <a:t>System.Reflection</a:t>
            </a:r>
            <a:r>
              <a:rPr lang="en-US" b="0" i="0" dirty="0">
                <a:solidFill>
                  <a:srgbClr val="333333"/>
                </a:solidFill>
                <a:effectLst/>
                <a:latin typeface="Segoe UI" panose="020B0502040204020203" pitchFamily="34" charset="0"/>
              </a:rPr>
              <a:t> and </a:t>
            </a:r>
            <a:r>
              <a:rPr lang="en-US" b="0" i="0" dirty="0" err="1">
                <a:solidFill>
                  <a:srgbClr val="333333"/>
                </a:solidFill>
                <a:effectLst/>
                <a:latin typeface="Segoe UI" panose="020B0502040204020203" pitchFamily="34" charset="0"/>
              </a:rPr>
              <a:t>System.Reflection.Emit</a:t>
            </a:r>
            <a:endParaRPr lang="en-US" b="0" i="0" dirty="0">
              <a:solidFill>
                <a:srgbClr val="333333"/>
              </a:solidFill>
              <a:effectLst/>
              <a:latin typeface="Segoe UI" panose="020B0502040204020203" pitchFamily="34" charset="0"/>
            </a:endParaRPr>
          </a:p>
          <a:p>
            <a:pPr algn="l">
              <a:buFont typeface="Arial" panose="020B0604020202020204" pitchFamily="34" charset="0"/>
              <a:buChar char="•"/>
            </a:pPr>
            <a:r>
              <a:rPr lang="en-US" b="0" i="0" dirty="0">
                <a:solidFill>
                  <a:srgbClr val="333333"/>
                </a:solidFill>
                <a:effectLst/>
                <a:latin typeface="Segoe UI" panose="020B0502040204020203" pitchFamily="34" charset="0"/>
              </a:rPr>
              <a:t>Trim-compatible serialization which reduces application size</a:t>
            </a:r>
          </a:p>
          <a:p>
            <a:endParaRPr lang="en-US" dirty="0"/>
          </a:p>
          <a:p>
            <a:r>
              <a:rPr lang="en-US" dirty="0"/>
              <a:t>While serializing this Person class with a Source Generator, there was around </a:t>
            </a:r>
            <a:r>
              <a:rPr lang="en-US" b="1" dirty="0"/>
              <a:t>1.6x</a:t>
            </a:r>
            <a:r>
              <a:rPr lang="en-US" b="0" dirty="0"/>
              <a:t> performance increase</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38</a:t>
            </a:fld>
            <a:endParaRPr lang="en-US"/>
          </a:p>
        </p:txBody>
      </p:sp>
    </p:spTree>
    <p:extLst>
      <p:ext uri="{BB962C8B-B14F-4D97-AF65-F5344CB8AC3E}">
        <p14:creationId xmlns:p14="http://schemas.microsoft.com/office/powerpoint/2010/main" val="1763014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err="1">
                <a:solidFill>
                  <a:srgbClr val="333333"/>
                </a:solidFill>
                <a:effectLst/>
                <a:latin typeface="Segoe UI" panose="020B0502040204020203" pitchFamily="34" charset="0"/>
              </a:rPr>
              <a:t>Microsoft.Extensions.Hosting</a:t>
            </a:r>
            <a:r>
              <a:rPr lang="en-US" b="1" i="0" dirty="0">
                <a:solidFill>
                  <a:srgbClr val="333333"/>
                </a:solidFill>
                <a:effectLst/>
                <a:latin typeface="Segoe UI" panose="020B0502040204020203" pitchFamily="34" charset="0"/>
              </a:rPr>
              <a:t> — </a:t>
            </a:r>
            <a:r>
              <a:rPr lang="en-US" b="1" i="0" dirty="0" err="1">
                <a:solidFill>
                  <a:srgbClr val="333333"/>
                </a:solidFill>
                <a:effectLst/>
                <a:latin typeface="Segoe UI" panose="020B0502040204020203" pitchFamily="34" charset="0"/>
              </a:rPr>
              <a:t>ConfigureHostOptions</a:t>
            </a:r>
            <a:r>
              <a:rPr lang="en-US" b="1" i="0" dirty="0">
                <a:solidFill>
                  <a:srgbClr val="333333"/>
                </a:solidFill>
                <a:effectLst/>
                <a:latin typeface="Segoe UI" panose="020B0502040204020203" pitchFamily="34" charset="0"/>
              </a:rPr>
              <a:t> API</a:t>
            </a:r>
          </a:p>
          <a:p>
            <a:pPr algn="l"/>
            <a:r>
              <a:rPr lang="en-US" b="0" i="0" dirty="0">
                <a:solidFill>
                  <a:srgbClr val="333333"/>
                </a:solidFill>
                <a:effectLst/>
                <a:latin typeface="Segoe UI" panose="020B0502040204020203" pitchFamily="34" charset="0"/>
              </a:rPr>
              <a:t>We added a new </a:t>
            </a:r>
            <a:r>
              <a:rPr lang="en-US" b="0" i="0" dirty="0" err="1">
                <a:solidFill>
                  <a:srgbClr val="333333"/>
                </a:solidFill>
                <a:effectLst/>
                <a:latin typeface="Segoe UI" panose="020B0502040204020203" pitchFamily="34" charset="0"/>
              </a:rPr>
              <a:t>ConfigureHostOptions</a:t>
            </a:r>
            <a:r>
              <a:rPr lang="en-US" b="0" i="0" dirty="0">
                <a:solidFill>
                  <a:srgbClr val="333333"/>
                </a:solidFill>
                <a:effectLst/>
                <a:latin typeface="Segoe UI" panose="020B0502040204020203" pitchFamily="34" charset="0"/>
              </a:rPr>
              <a:t> API on </a:t>
            </a:r>
            <a:r>
              <a:rPr lang="en-US" b="0" i="0" dirty="0" err="1">
                <a:solidFill>
                  <a:srgbClr val="333333"/>
                </a:solidFill>
                <a:effectLst/>
                <a:latin typeface="Segoe UI" panose="020B0502040204020203" pitchFamily="34" charset="0"/>
              </a:rPr>
              <a:t>IHostBuilder</a:t>
            </a:r>
            <a:r>
              <a:rPr lang="en-US" b="0" i="0" dirty="0">
                <a:solidFill>
                  <a:srgbClr val="333333"/>
                </a:solidFill>
                <a:effectLst/>
                <a:latin typeface="Segoe UI" panose="020B0502040204020203" pitchFamily="34" charset="0"/>
              </a:rPr>
              <a:t> to make application setup simpler (for example, configuring the shutdown timeout):</a:t>
            </a:r>
          </a:p>
          <a:p>
            <a:pPr algn="l"/>
            <a:endParaRPr lang="en-US" b="0" i="0" dirty="0">
              <a:solidFill>
                <a:srgbClr val="333333"/>
              </a:solidFill>
              <a:effectLst/>
              <a:latin typeface="Segoe UI" panose="020B0502040204020203" pitchFamily="34" charset="0"/>
            </a:endParaRPr>
          </a:p>
          <a:p>
            <a:pPr algn="l"/>
            <a:r>
              <a:rPr lang="en-US" b="0" i="0" dirty="0">
                <a:solidFill>
                  <a:srgbClr val="333333"/>
                </a:solidFill>
                <a:effectLst/>
                <a:latin typeface="Segoe UI" panose="020B0502040204020203" pitchFamily="34" charset="0"/>
              </a:rPr>
              <a:t>.NET 6 </a:t>
            </a:r>
            <a:r>
              <a:rPr lang="en-US" b="0" i="0" u="sng" dirty="0">
                <a:solidFill>
                  <a:srgbClr val="005DA6"/>
                </a:solidFill>
                <a:effectLst/>
                <a:latin typeface="Segoe UI" panose="020B0502040204020203" pitchFamily="34" charset="0"/>
                <a:hlinkClick r:id="rId3"/>
              </a:rPr>
              <a:t>introduces the </a:t>
            </a:r>
            <a:r>
              <a:rPr lang="en-US" b="0" i="0" u="sng" dirty="0" err="1">
                <a:solidFill>
                  <a:srgbClr val="005DA6"/>
                </a:solidFill>
                <a:effectLst/>
                <a:latin typeface="Segoe UI" panose="020B0502040204020203" pitchFamily="34" charset="0"/>
                <a:hlinkClick r:id="rId3"/>
              </a:rPr>
              <a:t>LoggerMessageAttribute</a:t>
            </a:r>
            <a:r>
              <a:rPr lang="en-US" b="0" i="0" u="sng" dirty="0">
                <a:solidFill>
                  <a:srgbClr val="005DA6"/>
                </a:solidFill>
                <a:effectLst/>
                <a:latin typeface="Segoe UI" panose="020B0502040204020203" pitchFamily="34" charset="0"/>
                <a:hlinkClick r:id="rId3"/>
              </a:rPr>
              <a:t> type</a:t>
            </a:r>
            <a:r>
              <a:rPr lang="en-US" b="0" i="0" dirty="0">
                <a:solidFill>
                  <a:srgbClr val="333333"/>
                </a:solidFill>
                <a:effectLst/>
                <a:latin typeface="Segoe UI" panose="020B0502040204020203" pitchFamily="34" charset="0"/>
              </a:rPr>
              <a:t>. This attribute is part of the </a:t>
            </a:r>
            <a:r>
              <a:rPr lang="en-US" b="0" i="0" dirty="0" err="1">
                <a:solidFill>
                  <a:srgbClr val="333333"/>
                </a:solidFill>
                <a:effectLst/>
                <a:latin typeface="Segoe UI" panose="020B0502040204020203" pitchFamily="34" charset="0"/>
              </a:rPr>
              <a:t>Microsoft.Extensions.Logging</a:t>
            </a:r>
            <a:r>
              <a:rPr lang="en-US" b="0" i="0" dirty="0">
                <a:solidFill>
                  <a:srgbClr val="333333"/>
                </a:solidFill>
                <a:effectLst/>
                <a:latin typeface="Segoe UI" panose="020B0502040204020203" pitchFamily="34" charset="0"/>
              </a:rPr>
              <a:t> namespace, and when used, it source-generates performant logging APIs. The source-generation logging support is designed to deliver a highly usable and highly performant logging solution for modern .NET applications. The auto-generated source code relies on the </a:t>
            </a:r>
            <a:r>
              <a:rPr lang="en-US" b="0" i="0" dirty="0" err="1">
                <a:solidFill>
                  <a:srgbClr val="333333"/>
                </a:solidFill>
                <a:effectLst/>
                <a:latin typeface="Segoe UI" panose="020B0502040204020203" pitchFamily="34" charset="0"/>
              </a:rPr>
              <a:t>ILogger</a:t>
            </a:r>
            <a:r>
              <a:rPr lang="en-US" b="0" i="0" dirty="0">
                <a:solidFill>
                  <a:srgbClr val="333333"/>
                </a:solidFill>
                <a:effectLst/>
                <a:latin typeface="Segoe UI" panose="020B0502040204020203" pitchFamily="34" charset="0"/>
              </a:rPr>
              <a:t> interface in conjunction with </a:t>
            </a:r>
            <a:r>
              <a:rPr lang="en-US" b="0" i="0" dirty="0" err="1">
                <a:solidFill>
                  <a:srgbClr val="333333"/>
                </a:solidFill>
                <a:effectLst/>
                <a:latin typeface="Segoe UI" panose="020B0502040204020203" pitchFamily="34" charset="0"/>
              </a:rPr>
              <a:t>LoggerMessage.Define</a:t>
            </a:r>
            <a:r>
              <a:rPr lang="en-US" b="0" i="0" dirty="0">
                <a:solidFill>
                  <a:srgbClr val="333333"/>
                </a:solidFill>
                <a:effectLst/>
                <a:latin typeface="Segoe UI" panose="020B0502040204020203" pitchFamily="34" charset="0"/>
              </a:rPr>
              <a:t> functionality.</a:t>
            </a:r>
          </a:p>
          <a:p>
            <a:pPr algn="l"/>
            <a:r>
              <a:rPr lang="en-US" b="0" i="0" dirty="0">
                <a:solidFill>
                  <a:srgbClr val="333333"/>
                </a:solidFill>
                <a:effectLst/>
                <a:latin typeface="Segoe UI" panose="020B0502040204020203" pitchFamily="34" charset="0"/>
              </a:rPr>
              <a:t>The source generator is triggered when the </a:t>
            </a:r>
            <a:r>
              <a:rPr lang="en-US" b="0" i="0" dirty="0" err="1">
                <a:solidFill>
                  <a:srgbClr val="333333"/>
                </a:solidFill>
                <a:effectLst/>
                <a:latin typeface="Segoe UI" panose="020B0502040204020203" pitchFamily="34" charset="0"/>
              </a:rPr>
              <a:t>LoggerMessageAttribute</a:t>
            </a:r>
            <a:r>
              <a:rPr lang="en-US" b="0" i="0" dirty="0">
                <a:solidFill>
                  <a:srgbClr val="333333"/>
                </a:solidFill>
                <a:effectLst/>
                <a:latin typeface="Segoe UI" panose="020B0502040204020203" pitchFamily="34" charset="0"/>
              </a:rPr>
              <a:t> is used on partial logging methods. When triggered, it is either able to autogenerate the implementation of the partial methods it’s decorating or produce compile-time diagnostics with hints about proper usage. The compile-time logging solution is typically considerably faster at runtime than existing logging approaches. It achieves this by eliminating boxing, temporary allocations, and copies to the maximum extent possible.</a:t>
            </a:r>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39</a:t>
            </a:fld>
            <a:endParaRPr lang="en-US"/>
          </a:p>
        </p:txBody>
      </p:sp>
    </p:spTree>
    <p:extLst>
      <p:ext uri="{BB962C8B-B14F-4D97-AF65-F5344CB8AC3E}">
        <p14:creationId xmlns:p14="http://schemas.microsoft.com/office/powerpoint/2010/main" val="587951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Segoe UI" panose="020B0502040204020203" pitchFamily="34" charset="0"/>
              </a:rPr>
              <a:t>The </a:t>
            </a:r>
            <a:r>
              <a:rPr lang="en-US" b="1" dirty="0" err="1">
                <a:effectLst/>
              </a:rPr>
              <a:t>Enumerable.ElementAt</a:t>
            </a:r>
            <a:r>
              <a:rPr lang="en-US" b="0" i="0" dirty="0">
                <a:solidFill>
                  <a:srgbClr val="333333"/>
                </a:solidFill>
                <a:effectLst/>
                <a:latin typeface="Segoe UI" panose="020B0502040204020203" pitchFamily="34" charset="0"/>
              </a:rPr>
              <a:t> method now accepts indices from the end of the enumerable, as you can see in the following example.</a:t>
            </a:r>
            <a:endParaRPr lang="en-US" dirty="0"/>
          </a:p>
          <a:p>
            <a:endParaRPr lang="en-US" dirty="0"/>
          </a:p>
          <a:p>
            <a:r>
              <a:rPr lang="en-US" b="0" i="0" dirty="0">
                <a:solidFill>
                  <a:srgbClr val="333333"/>
                </a:solidFill>
                <a:effectLst/>
                <a:latin typeface="Segoe UI" panose="020B0502040204020203" pitchFamily="34" charset="0"/>
              </a:rPr>
              <a:t>The </a:t>
            </a:r>
            <a:r>
              <a:rPr lang="en-US" b="1" dirty="0" err="1">
                <a:effectLst/>
              </a:rPr>
              <a:t>TryGetNonEnumeratedCount</a:t>
            </a:r>
            <a:r>
              <a:rPr lang="en-US" b="0" i="0" dirty="0">
                <a:solidFill>
                  <a:srgbClr val="333333"/>
                </a:solidFill>
                <a:effectLst/>
                <a:latin typeface="Segoe UI" panose="020B0502040204020203" pitchFamily="34" charset="0"/>
              </a:rPr>
              <a:t> method attempts to obtain the count of the source enumerable without forcing an enumeration. This approach can be useful in scenarios where it is useful to </a:t>
            </a:r>
            <a:r>
              <a:rPr lang="en-US" b="0" i="0" dirty="0" err="1">
                <a:solidFill>
                  <a:srgbClr val="333333"/>
                </a:solidFill>
                <a:effectLst/>
                <a:latin typeface="Segoe UI" panose="020B0502040204020203" pitchFamily="34" charset="0"/>
              </a:rPr>
              <a:t>preallocate</a:t>
            </a:r>
            <a:r>
              <a:rPr lang="en-US" b="0" i="0" dirty="0">
                <a:solidFill>
                  <a:srgbClr val="333333"/>
                </a:solidFill>
                <a:effectLst/>
                <a:latin typeface="Segoe UI" panose="020B0502040204020203" pitchFamily="34" charset="0"/>
              </a:rPr>
              <a:t> buffers ahead of enumeration, as you can see in the following example.</a:t>
            </a:r>
          </a:p>
          <a:p>
            <a:endParaRPr lang="en-US" b="0" i="0" dirty="0">
              <a:solidFill>
                <a:srgbClr val="333333"/>
              </a:solidFill>
              <a:effectLst/>
              <a:latin typeface="Segoe UI" panose="020B0502040204020203" pitchFamily="34" charset="0"/>
            </a:endParaRPr>
          </a:p>
          <a:p>
            <a:r>
              <a:rPr lang="en-US" b="1" i="0" dirty="0" err="1">
                <a:solidFill>
                  <a:srgbClr val="333333"/>
                </a:solidFill>
                <a:effectLst/>
                <a:latin typeface="Segoe UI" panose="020B0502040204020203" pitchFamily="34" charset="0"/>
              </a:rPr>
              <a:t>DistinctBy</a:t>
            </a:r>
            <a:r>
              <a:rPr lang="en-US" b="1" i="0" dirty="0">
                <a:solidFill>
                  <a:srgbClr val="333333"/>
                </a:solidFill>
                <a:effectLst/>
                <a:latin typeface="Segoe UI" panose="020B0502040204020203" pitchFamily="34" charset="0"/>
              </a:rPr>
              <a:t>.. </a:t>
            </a:r>
            <a:r>
              <a:rPr lang="en-US" b="1" i="0" dirty="0" err="1">
                <a:solidFill>
                  <a:srgbClr val="333333"/>
                </a:solidFill>
                <a:effectLst/>
                <a:latin typeface="Segoe UI" panose="020B0502040204020203" pitchFamily="34" charset="0"/>
              </a:rPr>
              <a:t>MinBy</a:t>
            </a:r>
            <a:r>
              <a:rPr lang="en-US" b="1" i="0" dirty="0">
                <a:solidFill>
                  <a:srgbClr val="333333"/>
                </a:solidFill>
                <a:effectLst/>
                <a:latin typeface="Segoe UI" panose="020B0502040204020203" pitchFamily="34" charset="0"/>
              </a:rPr>
              <a:t> </a:t>
            </a:r>
            <a:r>
              <a:rPr lang="en-US" b="0" i="0" dirty="0">
                <a:solidFill>
                  <a:srgbClr val="333333"/>
                </a:solidFill>
                <a:effectLst/>
                <a:latin typeface="Segoe UI" panose="020B0502040204020203" pitchFamily="34" charset="0"/>
              </a:rPr>
              <a:t>New variants have been added to the set operations that allow specifying equality using key selector functions, as you can see in the following example.</a:t>
            </a:r>
          </a:p>
          <a:p>
            <a:endParaRPr lang="en-US" b="0" i="0" dirty="0">
              <a:solidFill>
                <a:srgbClr val="333333"/>
              </a:solidFill>
              <a:effectLst/>
              <a:latin typeface="Segoe UI" panose="020B0502040204020203" pitchFamily="34" charset="0"/>
            </a:endParaRPr>
          </a:p>
          <a:p>
            <a:r>
              <a:rPr lang="en-US" b="1" dirty="0">
                <a:effectLst/>
              </a:rPr>
              <a:t>Chunk</a:t>
            </a:r>
            <a:r>
              <a:rPr lang="en-US" b="0" i="0" dirty="0">
                <a:solidFill>
                  <a:srgbClr val="333333"/>
                </a:solidFill>
                <a:effectLst/>
                <a:latin typeface="Segoe UI" panose="020B0502040204020203" pitchFamily="34" charset="0"/>
              </a:rPr>
              <a:t> can be used to chunk a source enumerable into slices of a fixed size</a:t>
            </a:r>
          </a:p>
          <a:p>
            <a:endParaRPr lang="en-US" b="0" i="0" dirty="0">
              <a:solidFill>
                <a:srgbClr val="333333"/>
              </a:solidFill>
              <a:effectLst/>
              <a:latin typeface="Segoe UI" panose="020B0502040204020203" pitchFamily="34" charset="0"/>
            </a:endParaRPr>
          </a:p>
          <a:p>
            <a:r>
              <a:rPr lang="en-US" b="0" i="0" dirty="0">
                <a:solidFill>
                  <a:srgbClr val="333333"/>
                </a:solidFill>
                <a:effectLst/>
                <a:latin typeface="Segoe UI" panose="020B0502040204020203" pitchFamily="34" charset="0"/>
              </a:rPr>
              <a:t>The </a:t>
            </a:r>
            <a:r>
              <a:rPr lang="en-US" b="1" i="0" u="sng" dirty="0">
                <a:solidFill>
                  <a:srgbClr val="005DA6"/>
                </a:solidFill>
                <a:effectLst/>
                <a:latin typeface="Segoe UI" panose="020B0502040204020203" pitchFamily="34" charset="0"/>
                <a:hlinkClick r:id="rId3"/>
              </a:rPr>
              <a:t>Zip</a:t>
            </a:r>
            <a:r>
              <a:rPr lang="en-US" b="0" i="0" dirty="0">
                <a:solidFill>
                  <a:srgbClr val="333333"/>
                </a:solidFill>
                <a:effectLst/>
                <a:latin typeface="Segoe UI" panose="020B0502040204020203" pitchFamily="34" charset="0"/>
              </a:rPr>
              <a:t> method now supports combining three </a:t>
            </a:r>
            <a:r>
              <a:rPr lang="en-US" b="0" i="0" dirty="0" err="1">
                <a:solidFill>
                  <a:srgbClr val="333333"/>
                </a:solidFill>
                <a:effectLst/>
                <a:latin typeface="Segoe UI" panose="020B0502040204020203" pitchFamily="34" charset="0"/>
              </a:rPr>
              <a:t>enumerables</a:t>
            </a:r>
            <a:endParaRPr lang="en-US" b="0" i="0" dirty="0">
              <a:solidFill>
                <a:srgbClr val="333333"/>
              </a:solidFill>
              <a:effectLst/>
              <a:latin typeface="Segoe UI" panose="020B0502040204020203" pitchFamily="34" charset="0"/>
            </a:endParaRPr>
          </a:p>
          <a:p>
            <a:endParaRPr lang="en-US" b="0" i="0" dirty="0">
              <a:solidFill>
                <a:srgbClr val="333333"/>
              </a:solidFill>
              <a:effectLst/>
              <a:latin typeface="Segoe UI" panose="020B0502040204020203" pitchFamily="34" charset="0"/>
            </a:endParaRPr>
          </a:p>
          <a:p>
            <a:r>
              <a:rPr lang="en-US" dirty="0" err="1">
                <a:effectLst/>
              </a:rPr>
              <a:t>PriorityQueue</a:t>
            </a:r>
            <a:r>
              <a:rPr lang="en-US" dirty="0">
                <a:effectLst/>
              </a:rPr>
              <a:t>&lt;</a:t>
            </a:r>
            <a:r>
              <a:rPr lang="en-US" dirty="0" err="1">
                <a:effectLst/>
              </a:rPr>
              <a:t>TElement</a:t>
            </a:r>
            <a:r>
              <a:rPr lang="en-US" dirty="0">
                <a:effectLst/>
              </a:rPr>
              <a:t>, </a:t>
            </a:r>
            <a:r>
              <a:rPr lang="en-US" dirty="0" err="1">
                <a:effectLst/>
              </a:rPr>
              <a:t>TPriority</a:t>
            </a:r>
            <a:r>
              <a:rPr lang="en-US" dirty="0">
                <a:effectLst/>
              </a:rPr>
              <a:t>&gt;</a:t>
            </a:r>
            <a:r>
              <a:rPr lang="en-US" b="0" i="0" dirty="0">
                <a:solidFill>
                  <a:srgbClr val="333333"/>
                </a:solidFill>
                <a:effectLst/>
                <a:latin typeface="Segoe UI" panose="020B0502040204020203" pitchFamily="34" charset="0"/>
              </a:rPr>
              <a:t> (</a:t>
            </a:r>
            <a:r>
              <a:rPr lang="en-US" b="0" i="0" dirty="0" err="1">
                <a:solidFill>
                  <a:srgbClr val="333333"/>
                </a:solidFill>
                <a:effectLst/>
                <a:latin typeface="Segoe UI" panose="020B0502040204020203" pitchFamily="34" charset="0"/>
              </a:rPr>
              <a:t>System.Collections.Generic</a:t>
            </a:r>
            <a:r>
              <a:rPr lang="en-US" b="0" i="0" dirty="0">
                <a:solidFill>
                  <a:srgbClr val="333333"/>
                </a:solidFill>
                <a:effectLst/>
                <a:latin typeface="Segoe UI" panose="020B0502040204020203" pitchFamily="34" charset="0"/>
              </a:rPr>
              <a:t>) is a </a:t>
            </a:r>
            <a:r>
              <a:rPr lang="en-US" b="0" i="0" u="sng" dirty="0">
                <a:solidFill>
                  <a:srgbClr val="005DA6"/>
                </a:solidFill>
                <a:effectLst/>
                <a:latin typeface="Segoe UI" panose="020B0502040204020203" pitchFamily="34" charset="0"/>
                <a:hlinkClick r:id="rId4"/>
              </a:rPr>
              <a:t>new collection</a:t>
            </a:r>
            <a:r>
              <a:rPr lang="en-US" b="0" i="0" dirty="0">
                <a:solidFill>
                  <a:srgbClr val="333333"/>
                </a:solidFill>
                <a:effectLst/>
                <a:latin typeface="Segoe UI" panose="020B0502040204020203" pitchFamily="34" charset="0"/>
              </a:rPr>
              <a:t> that enables adding new items with a value and a priority. On dequeue the </a:t>
            </a:r>
            <a:r>
              <a:rPr lang="en-US" b="0" i="0" dirty="0" err="1">
                <a:solidFill>
                  <a:srgbClr val="333333"/>
                </a:solidFill>
                <a:effectLst/>
                <a:latin typeface="Segoe UI" panose="020B0502040204020203" pitchFamily="34" charset="0"/>
              </a:rPr>
              <a:t>PriorityQueue</a:t>
            </a:r>
            <a:r>
              <a:rPr lang="en-US" b="0" i="0" dirty="0">
                <a:solidFill>
                  <a:srgbClr val="333333"/>
                </a:solidFill>
                <a:effectLst/>
                <a:latin typeface="Segoe UI" panose="020B0502040204020203" pitchFamily="34" charset="0"/>
              </a:rPr>
              <a:t> returns the element with the lowest priority value. You can think of this new collection as similar to </a:t>
            </a:r>
            <a:r>
              <a:rPr lang="en-US" dirty="0">
                <a:effectLst/>
              </a:rPr>
              <a:t>Queue&lt;T&gt;</a:t>
            </a:r>
            <a:r>
              <a:rPr lang="en-US" b="0" i="0" dirty="0">
                <a:solidFill>
                  <a:srgbClr val="333333"/>
                </a:solidFill>
                <a:effectLst/>
                <a:latin typeface="Segoe UI" panose="020B0502040204020203" pitchFamily="34" charset="0"/>
              </a:rPr>
              <a:t> but that each enqueued element has a priority value that affects the behavior of dequeue.</a:t>
            </a:r>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40</a:t>
            </a:fld>
            <a:endParaRPr lang="en-US"/>
          </a:p>
        </p:txBody>
      </p:sp>
    </p:spTree>
    <p:extLst>
      <p:ext uri="{BB962C8B-B14F-4D97-AF65-F5344CB8AC3E}">
        <p14:creationId xmlns:p14="http://schemas.microsoft.com/office/powerpoint/2010/main" val="3274347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33333"/>
                </a:solidFill>
                <a:effectLst/>
                <a:latin typeface="Segoe UI" panose="020B0502040204020203" pitchFamily="34" charset="0"/>
              </a:rPr>
              <a:t>dotnet workload restore — installs the workloads required by a given project.</a:t>
            </a:r>
          </a:p>
          <a:p>
            <a:pPr algn="l">
              <a:buFont typeface="Arial" panose="020B0604020202020204" pitchFamily="34" charset="0"/>
              <a:buChar char="•"/>
            </a:pPr>
            <a:r>
              <a:rPr lang="en-US" b="0" i="0" dirty="0">
                <a:solidFill>
                  <a:srgbClr val="333333"/>
                </a:solidFill>
                <a:effectLst/>
                <a:latin typeface="Segoe UI" panose="020B0502040204020203" pitchFamily="34" charset="0"/>
              </a:rPr>
              <a:t>dotnet workload install — installs a named workload.</a:t>
            </a:r>
          </a:p>
          <a:p>
            <a:pPr algn="l">
              <a:buFont typeface="Arial" panose="020B0604020202020204" pitchFamily="34" charset="0"/>
              <a:buChar char="•"/>
            </a:pPr>
            <a:r>
              <a:rPr lang="en-US" b="0" i="0" dirty="0">
                <a:solidFill>
                  <a:srgbClr val="333333"/>
                </a:solidFill>
                <a:effectLst/>
                <a:latin typeface="Segoe UI" panose="020B0502040204020203" pitchFamily="34" charset="0"/>
              </a:rPr>
              <a:t>dotnet workload list — lists the workloads you have installed.</a:t>
            </a:r>
          </a:p>
          <a:p>
            <a:pPr algn="l">
              <a:buFont typeface="Arial" panose="020B0604020202020204" pitchFamily="34" charset="0"/>
              <a:buChar char="•"/>
            </a:pPr>
            <a:r>
              <a:rPr lang="en-US" b="0" i="0" dirty="0">
                <a:solidFill>
                  <a:srgbClr val="333333"/>
                </a:solidFill>
                <a:effectLst/>
                <a:latin typeface="Segoe UI" panose="020B0502040204020203" pitchFamily="34" charset="0"/>
              </a:rPr>
              <a:t>dotnet workload update — updates all installed workloads to the newest available version.</a:t>
            </a:r>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42</a:t>
            </a:fld>
            <a:endParaRPr lang="en-US"/>
          </a:p>
        </p:txBody>
      </p:sp>
    </p:spTree>
    <p:extLst>
      <p:ext uri="{BB962C8B-B14F-4D97-AF65-F5344CB8AC3E}">
        <p14:creationId xmlns:p14="http://schemas.microsoft.com/office/powerpoint/2010/main" val="1026650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33333"/>
                </a:solidFill>
                <a:effectLst/>
                <a:latin typeface="Segoe UI" panose="020B0502040204020203" pitchFamily="34" charset="0"/>
              </a:rPr>
              <a:t>dotnet new</a:t>
            </a:r>
          </a:p>
          <a:p>
            <a:pPr algn="l"/>
            <a:r>
              <a:rPr lang="en-US" b="0" i="0" dirty="0">
                <a:solidFill>
                  <a:srgbClr val="333333"/>
                </a:solidFill>
                <a:effectLst/>
                <a:latin typeface="Segoe UI" panose="020B0502040204020203" pitchFamily="34" charset="0"/>
              </a:rPr>
              <a:t>You can now search NuGet.org for new templates with dotnet new --search.</a:t>
            </a:r>
          </a:p>
          <a:p>
            <a:pPr algn="l"/>
            <a:r>
              <a:rPr lang="en-US" b="0" i="0" dirty="0">
                <a:solidFill>
                  <a:srgbClr val="333333"/>
                </a:solidFill>
                <a:effectLst/>
                <a:latin typeface="Segoe UI" panose="020B0502040204020203" pitchFamily="34" charset="0"/>
              </a:rPr>
              <a:t>Other improvements to template installation include support for the --interactive switch to support authorization credentials for private NuGet feeds.</a:t>
            </a:r>
          </a:p>
          <a:p>
            <a:pPr algn="l"/>
            <a:r>
              <a:rPr lang="en-US" b="0" i="0" dirty="0">
                <a:solidFill>
                  <a:srgbClr val="333333"/>
                </a:solidFill>
                <a:effectLst/>
                <a:latin typeface="Segoe UI" panose="020B0502040204020203" pitchFamily="34" charset="0"/>
              </a:rPr>
              <a:t>Once CLI templates are installed, you can check if updates are available via --update-check and --update-apply.</a:t>
            </a:r>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43</a:t>
            </a:fld>
            <a:endParaRPr lang="en-US"/>
          </a:p>
        </p:txBody>
      </p:sp>
    </p:spTree>
    <p:extLst>
      <p:ext uri="{BB962C8B-B14F-4D97-AF65-F5344CB8AC3E}">
        <p14:creationId xmlns:p14="http://schemas.microsoft.com/office/powerpoint/2010/main" val="3596333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MS PGothic" charset="-128"/>
            </a:endParaRP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charset="0"/>
                <a:ea typeface="MS PGothic" charset="-128"/>
              </a:defRPr>
            </a:lvl1pPr>
            <a:lvl2pPr marL="742950" indent="-285750">
              <a:defRPr>
                <a:solidFill>
                  <a:schemeClr val="tx1"/>
                </a:solidFill>
                <a:latin typeface="Century Gothic" charset="0"/>
                <a:ea typeface="MS PGothic" charset="-128"/>
              </a:defRPr>
            </a:lvl2pPr>
            <a:lvl3pPr marL="1143000" indent="-228600">
              <a:defRPr>
                <a:solidFill>
                  <a:schemeClr val="tx1"/>
                </a:solidFill>
                <a:latin typeface="Century Gothic" charset="0"/>
                <a:ea typeface="MS PGothic" charset="-128"/>
              </a:defRPr>
            </a:lvl3pPr>
            <a:lvl4pPr marL="1600200" indent="-228600">
              <a:defRPr>
                <a:solidFill>
                  <a:schemeClr val="tx1"/>
                </a:solidFill>
                <a:latin typeface="Century Gothic" charset="0"/>
                <a:ea typeface="MS PGothic" charset="-128"/>
              </a:defRPr>
            </a:lvl4pPr>
            <a:lvl5pPr marL="2057400" indent="-228600">
              <a:defRPr>
                <a:solidFill>
                  <a:schemeClr val="tx1"/>
                </a:solidFill>
                <a:latin typeface="Century Gothic" charset="0"/>
                <a:ea typeface="MS PGothic" charset="-128"/>
              </a:defRPr>
            </a:lvl5pPr>
            <a:lvl6pPr marL="2514600" indent="-228600" defTabSz="457200" eaLnBrk="0" fontAlgn="base" hangingPunct="0">
              <a:spcBef>
                <a:spcPct val="0"/>
              </a:spcBef>
              <a:spcAft>
                <a:spcPct val="0"/>
              </a:spcAft>
              <a:defRPr>
                <a:solidFill>
                  <a:schemeClr val="tx1"/>
                </a:solidFill>
                <a:latin typeface="Century Gothic" charset="0"/>
                <a:ea typeface="MS PGothic" charset="-128"/>
              </a:defRPr>
            </a:lvl6pPr>
            <a:lvl7pPr marL="2971800" indent="-228600" defTabSz="457200" eaLnBrk="0" fontAlgn="base" hangingPunct="0">
              <a:spcBef>
                <a:spcPct val="0"/>
              </a:spcBef>
              <a:spcAft>
                <a:spcPct val="0"/>
              </a:spcAft>
              <a:defRPr>
                <a:solidFill>
                  <a:schemeClr val="tx1"/>
                </a:solidFill>
                <a:latin typeface="Century Gothic" charset="0"/>
                <a:ea typeface="MS PGothic" charset="-128"/>
              </a:defRPr>
            </a:lvl7pPr>
            <a:lvl8pPr marL="3429000" indent="-228600" defTabSz="457200" eaLnBrk="0" fontAlgn="base" hangingPunct="0">
              <a:spcBef>
                <a:spcPct val="0"/>
              </a:spcBef>
              <a:spcAft>
                <a:spcPct val="0"/>
              </a:spcAft>
              <a:defRPr>
                <a:solidFill>
                  <a:schemeClr val="tx1"/>
                </a:solidFill>
                <a:latin typeface="Century Gothic" charset="0"/>
                <a:ea typeface="MS PGothic" charset="-128"/>
              </a:defRPr>
            </a:lvl8pPr>
            <a:lvl9pPr marL="3886200" indent="-228600" defTabSz="457200" eaLnBrk="0" fontAlgn="base" hangingPunct="0">
              <a:spcBef>
                <a:spcPct val="0"/>
              </a:spcBef>
              <a:spcAft>
                <a:spcPct val="0"/>
              </a:spcAft>
              <a:defRPr>
                <a:solidFill>
                  <a:schemeClr val="tx1"/>
                </a:solidFill>
                <a:latin typeface="Century Gothic" charset="0"/>
                <a:ea typeface="MS PGothic" charset="-128"/>
              </a:defRPr>
            </a:lvl9pPr>
          </a:lstStyle>
          <a:p>
            <a:fld id="{34AAEB47-986D-A249-951F-34ECA09BD393}" type="slidenum">
              <a:rPr lang="en-US" altLang="en-US"/>
              <a:pPr/>
              <a:t>3</a:t>
            </a:fld>
            <a:endParaRPr lang="en-US" altLang="en-US"/>
          </a:p>
        </p:txBody>
      </p:sp>
    </p:spTree>
    <p:extLst>
      <p:ext uri="{BB962C8B-B14F-4D97-AF65-F5344CB8AC3E}">
        <p14:creationId xmlns:p14="http://schemas.microsoft.com/office/powerpoint/2010/main" val="1805718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egoe UI" panose="020B0502040204020203" pitchFamily="34" charset="0"/>
              </a:rPr>
              <a:t>You can now search NuGet.org for new templates with dotnet new --search.</a:t>
            </a:r>
          </a:p>
          <a:p>
            <a:pPr algn="l"/>
            <a:r>
              <a:rPr lang="en-US" b="0" i="0" dirty="0">
                <a:solidFill>
                  <a:srgbClr val="333333"/>
                </a:solidFill>
                <a:effectLst/>
                <a:latin typeface="Segoe UI" panose="020B0502040204020203" pitchFamily="34" charset="0"/>
              </a:rPr>
              <a:t>Other improvements to template installation include support for the --interactive switch to support authorization credentials for private NuGet feeds.</a:t>
            </a:r>
          </a:p>
          <a:p>
            <a:pPr algn="l"/>
            <a:r>
              <a:rPr lang="en-US" b="0" i="0" dirty="0">
                <a:solidFill>
                  <a:srgbClr val="333333"/>
                </a:solidFill>
                <a:effectLst/>
                <a:latin typeface="Segoe UI" panose="020B0502040204020203" pitchFamily="34" charset="0"/>
              </a:rPr>
              <a:t>Once CLI templates are installed, you can check if updates are available via --update-check and --update-apply.</a:t>
            </a:r>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44</a:t>
            </a:fld>
            <a:endParaRPr lang="en-US"/>
          </a:p>
        </p:txBody>
      </p:sp>
    </p:spTree>
    <p:extLst>
      <p:ext uri="{BB962C8B-B14F-4D97-AF65-F5344CB8AC3E}">
        <p14:creationId xmlns:p14="http://schemas.microsoft.com/office/powerpoint/2010/main" val="1326149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.NET Core 3.0 and earlier is out of support.</a:t>
            </a:r>
          </a:p>
        </p:txBody>
      </p:sp>
      <p:sp>
        <p:nvSpPr>
          <p:cNvPr id="4" name="Slide Number Placeholder 3"/>
          <p:cNvSpPr>
            <a:spLocks noGrp="1"/>
          </p:cNvSpPr>
          <p:nvPr>
            <p:ph type="sldNum" sz="quarter" idx="5"/>
          </p:nvPr>
        </p:nvSpPr>
        <p:spPr/>
        <p:txBody>
          <a:bodyPr/>
          <a:lstStyle/>
          <a:p>
            <a:fld id="{9C06DB8C-CBCA-ED4A-9610-3BE1E55130C1}" type="slidenum">
              <a:rPr lang="en-US" smtClean="0"/>
              <a:t>48</a:t>
            </a:fld>
            <a:endParaRPr lang="en-US"/>
          </a:p>
        </p:txBody>
      </p:sp>
    </p:spTree>
    <p:extLst>
      <p:ext uri="{BB962C8B-B14F-4D97-AF65-F5344CB8AC3E}">
        <p14:creationId xmlns:p14="http://schemas.microsoft.com/office/powerpoint/2010/main" val="3290263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for this section: </a:t>
            </a:r>
            <a:r>
              <a:rPr lang="en-US" dirty="0">
                <a:hlinkClick r:id="rId3"/>
              </a:rPr>
              <a:t>ASP.NET Core fundamentals overview | Microsoft Learn</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50</a:t>
            </a:fld>
            <a:endParaRPr lang="en-US"/>
          </a:p>
        </p:txBody>
      </p:sp>
    </p:spTree>
    <p:extLst>
      <p:ext uri="{BB962C8B-B14F-4D97-AF65-F5344CB8AC3E}">
        <p14:creationId xmlns:p14="http://schemas.microsoft.com/office/powerpoint/2010/main" val="3641767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 for this section: https://learn.microsoft.com/en-us/aspnet/core/fundamentals/?view=aspnetcore-7.0 </a:t>
            </a:r>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51</a:t>
            </a:fld>
            <a:endParaRPr lang="en-US"/>
          </a:p>
        </p:txBody>
      </p:sp>
    </p:spTree>
    <p:extLst>
      <p:ext uri="{BB962C8B-B14F-4D97-AF65-F5344CB8AC3E}">
        <p14:creationId xmlns:p14="http://schemas.microsoft.com/office/powerpoint/2010/main" val="1746383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Startup.cs</a:t>
            </a:r>
            <a:r>
              <a:rPr lang="en-US" b="1" dirty="0"/>
              <a:t> </a:t>
            </a:r>
            <a:r>
              <a:rPr lang="en-US" dirty="0"/>
              <a:t>is gone.</a:t>
            </a:r>
          </a:p>
          <a:p>
            <a:r>
              <a:rPr lang="en-US" dirty="0"/>
              <a:t>No </a:t>
            </a:r>
            <a:r>
              <a:rPr lang="en-US" b="1" i="0" dirty="0"/>
              <a:t>main</a:t>
            </a:r>
            <a:r>
              <a:rPr lang="en-US" b="0" i="0" dirty="0"/>
              <a:t> method</a:t>
            </a:r>
          </a:p>
          <a:p>
            <a:r>
              <a:rPr lang="en-US" b="0" i="0" dirty="0"/>
              <a:t>You</a:t>
            </a:r>
            <a:r>
              <a:rPr lang="en-US" dirty="0"/>
              <a:t> now configure/build your application in </a:t>
            </a:r>
            <a:r>
              <a:rPr lang="en-US" b="1" dirty="0" err="1"/>
              <a:t>Program.cs</a:t>
            </a:r>
            <a:endParaRPr lang="en-US" b="0" dirty="0"/>
          </a:p>
          <a:p>
            <a:endParaRPr lang="en-US" b="1" dirty="0"/>
          </a:p>
        </p:txBody>
      </p:sp>
      <p:sp>
        <p:nvSpPr>
          <p:cNvPr id="4" name="Slide Number Placeholder 3"/>
          <p:cNvSpPr>
            <a:spLocks noGrp="1"/>
          </p:cNvSpPr>
          <p:nvPr>
            <p:ph type="sldNum" sz="quarter" idx="5"/>
          </p:nvPr>
        </p:nvSpPr>
        <p:spPr/>
        <p:txBody>
          <a:bodyPr/>
          <a:lstStyle/>
          <a:p>
            <a:fld id="{9C06DB8C-CBCA-ED4A-9610-3BE1E55130C1}" type="slidenum">
              <a:rPr lang="en-US" smtClean="0"/>
              <a:t>52</a:t>
            </a:fld>
            <a:endParaRPr lang="en-US"/>
          </a:p>
        </p:txBody>
      </p:sp>
    </p:spTree>
    <p:extLst>
      <p:ext uri="{BB962C8B-B14F-4D97-AF65-F5344CB8AC3E}">
        <p14:creationId xmlns:p14="http://schemas.microsoft.com/office/powerpoint/2010/main" val="1094435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the Create, Build, and Run…</a:t>
            </a:r>
          </a:p>
          <a:p>
            <a:r>
              <a:rPr lang="en-US" dirty="0"/>
              <a:t>But now we have </a:t>
            </a:r>
            <a:r>
              <a:rPr lang="en-US" b="1" i="1" dirty="0"/>
              <a:t>Services</a:t>
            </a:r>
            <a:r>
              <a:rPr lang="en-US" b="0" i="0" dirty="0"/>
              <a:t> and </a:t>
            </a:r>
            <a:r>
              <a:rPr lang="en-US" b="1" i="1" dirty="0"/>
              <a:t>Middleware</a:t>
            </a:r>
            <a:endParaRPr lang="en-US" b="0" i="0" dirty="0"/>
          </a:p>
          <a:p>
            <a:endParaRPr lang="en-US" b="0" i="0" dirty="0"/>
          </a:p>
          <a:p>
            <a:r>
              <a:rPr lang="en-US" b="0" i="0" dirty="0"/>
              <a:t>We register the services required for our application.  In this example, we are adding the Razor Pages</a:t>
            </a:r>
          </a:p>
          <a:p>
            <a:endParaRPr lang="en-US" b="0" i="0" dirty="0"/>
          </a:p>
          <a:p>
            <a:r>
              <a:rPr lang="en-US" b="0" i="0" dirty="0"/>
              <a:t>We then configure the Middleware. Middleware sets up what happens when a request is made. More on that in a few slides.</a:t>
            </a:r>
          </a:p>
          <a:p>
            <a:endParaRPr lang="en-US" b="0" i="0" dirty="0"/>
          </a:p>
          <a:p>
            <a:r>
              <a:rPr lang="en-US" b="0" i="0" dirty="0"/>
              <a:t>Before, we talk about Services, we need to talk about Dependency Injection.</a:t>
            </a:r>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53</a:t>
            </a:fld>
            <a:endParaRPr lang="en-US"/>
          </a:p>
        </p:txBody>
      </p:sp>
    </p:spTree>
    <p:extLst>
      <p:ext uri="{BB962C8B-B14F-4D97-AF65-F5344CB8AC3E}">
        <p14:creationId xmlns:p14="http://schemas.microsoft.com/office/powerpoint/2010/main" val="1162113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ASP.NET Core supports the dependency injection (DI) software design pattern, which is a technique for achieving </a:t>
            </a:r>
            <a:r>
              <a:rPr lang="en-US" b="0" i="0" u="none" strike="noStrike" dirty="0">
                <a:effectLst/>
                <a:latin typeface="Segoe UI" panose="020B0502040204020203" pitchFamily="34" charset="0"/>
                <a:hlinkClick r:id="rId3"/>
              </a:rPr>
              <a:t>Inversion of Control (IoC)</a:t>
            </a:r>
            <a:r>
              <a:rPr lang="en-US" b="0" i="0" dirty="0">
                <a:solidFill>
                  <a:srgbClr val="161616"/>
                </a:solidFill>
                <a:effectLst/>
                <a:latin typeface="Segoe UI" panose="020B0502040204020203" pitchFamily="34" charset="0"/>
              </a:rPr>
              <a:t> between classes and their dependencies.</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54</a:t>
            </a:fld>
            <a:endParaRPr lang="en-US"/>
          </a:p>
        </p:txBody>
      </p:sp>
    </p:spTree>
    <p:extLst>
      <p:ext uri="{BB962C8B-B14F-4D97-AF65-F5344CB8AC3E}">
        <p14:creationId xmlns:p14="http://schemas.microsoft.com/office/powerpoint/2010/main" val="1150937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A </a:t>
            </a:r>
            <a:r>
              <a:rPr lang="en-US" b="0" i="1" dirty="0">
                <a:solidFill>
                  <a:srgbClr val="161616"/>
                </a:solidFill>
                <a:effectLst/>
                <a:latin typeface="Segoe UI" panose="020B0502040204020203" pitchFamily="34" charset="0"/>
              </a:rPr>
              <a:t>dependency</a:t>
            </a:r>
            <a:r>
              <a:rPr lang="en-US" b="0" i="0" dirty="0">
                <a:solidFill>
                  <a:srgbClr val="161616"/>
                </a:solidFill>
                <a:effectLst/>
                <a:latin typeface="Segoe UI" panose="020B0502040204020203" pitchFamily="34" charset="0"/>
              </a:rPr>
              <a:t> is an object that another object depends on. Examine the following </a:t>
            </a:r>
            <a:r>
              <a:rPr lang="en-US" b="1" dirty="0"/>
              <a:t>Painter</a:t>
            </a:r>
            <a:r>
              <a:rPr lang="en-US" b="0" i="0" dirty="0">
                <a:solidFill>
                  <a:srgbClr val="161616"/>
                </a:solidFill>
                <a:effectLst/>
                <a:latin typeface="Segoe UI" panose="020B0502040204020203" pitchFamily="34" charset="0"/>
              </a:rPr>
              <a:t> class with a </a:t>
            </a:r>
            <a:r>
              <a:rPr lang="en-US" b="1" dirty="0"/>
              <a:t>Paint</a:t>
            </a:r>
            <a:r>
              <a:rPr lang="en-US" b="0" i="0" dirty="0">
                <a:solidFill>
                  <a:srgbClr val="161616"/>
                </a:solidFill>
                <a:effectLst/>
                <a:latin typeface="Segoe UI" panose="020B0502040204020203" pitchFamily="34" charset="0"/>
              </a:rPr>
              <a:t> method that other classes depend on:</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55</a:t>
            </a:fld>
            <a:endParaRPr lang="en-US"/>
          </a:p>
        </p:txBody>
      </p:sp>
    </p:spTree>
    <p:extLst>
      <p:ext uri="{BB962C8B-B14F-4D97-AF65-F5344CB8AC3E}">
        <p14:creationId xmlns:p14="http://schemas.microsoft.com/office/powerpoint/2010/main" val="28700375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Dependency Injection</a:t>
            </a:r>
          </a:p>
        </p:txBody>
      </p:sp>
      <p:sp>
        <p:nvSpPr>
          <p:cNvPr id="4" name="Slide Number Placeholder 3"/>
          <p:cNvSpPr>
            <a:spLocks noGrp="1"/>
          </p:cNvSpPr>
          <p:nvPr>
            <p:ph type="sldNum" sz="quarter" idx="5"/>
          </p:nvPr>
        </p:nvSpPr>
        <p:spPr/>
        <p:txBody>
          <a:bodyPr/>
          <a:lstStyle/>
          <a:p>
            <a:fld id="{9C06DB8C-CBCA-ED4A-9610-3BE1E55130C1}" type="slidenum">
              <a:rPr lang="en-US" smtClean="0"/>
              <a:t>59</a:t>
            </a:fld>
            <a:endParaRPr lang="en-US"/>
          </a:p>
        </p:txBody>
      </p:sp>
    </p:spTree>
    <p:extLst>
      <p:ext uri="{BB962C8B-B14F-4D97-AF65-F5344CB8AC3E}">
        <p14:creationId xmlns:p14="http://schemas.microsoft.com/office/powerpoint/2010/main" val="42717740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Reference Page: </a:t>
            </a:r>
            <a:r>
              <a:rPr lang="en-US" dirty="0">
                <a:hlinkClick r:id="rId3"/>
              </a:rPr>
              <a:t>Dependency injection - .NET | Microsoft Learn</a:t>
            </a:r>
            <a:endParaRPr lang="en-US" dirty="0"/>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Transient lifetime services are created each time they're requested from the service container. This lifetime works best for lightweight, stateless services. Register transient services with </a:t>
            </a:r>
            <a:r>
              <a:rPr lang="en-US" b="0" i="0" u="none" strike="noStrike" dirty="0" err="1">
                <a:effectLst/>
                <a:latin typeface="Segoe UI" panose="020B0502040204020203" pitchFamily="34" charset="0"/>
                <a:hlinkClick r:id="rId4"/>
              </a:rPr>
              <a:t>AddTransient</a:t>
            </a:r>
            <a:r>
              <a:rPr lang="en-US" b="0" i="0" dirty="0">
                <a:solidFill>
                  <a:srgbClr val="161616"/>
                </a:solidFill>
                <a:effectLst/>
                <a:latin typeface="Segoe UI" panose="020B0502040204020203" pitchFamily="34" charset="0"/>
              </a:rPr>
              <a:t>.</a:t>
            </a:r>
          </a:p>
          <a:p>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For web applications, a scoped lifetime indicates that services are created once per client request (connection). Register scoped services with </a:t>
            </a:r>
            <a:r>
              <a:rPr lang="en-US" b="0" i="0" u="none" strike="noStrike" dirty="0" err="1">
                <a:solidFill>
                  <a:srgbClr val="161616"/>
                </a:solidFill>
                <a:effectLst/>
                <a:latin typeface="Segoe UI" panose="020B0502040204020203" pitchFamily="34" charset="0"/>
                <a:hlinkClick r:id="rId5"/>
              </a:rPr>
              <a:t>AddScoped</a:t>
            </a:r>
            <a:r>
              <a:rPr lang="en-US" b="0" i="0" dirty="0">
                <a:solidFill>
                  <a:srgbClr val="161616"/>
                </a:solidFill>
                <a:effectLst/>
                <a:latin typeface="Segoe UI" panose="020B0502040204020203" pitchFamily="34" charset="0"/>
              </a:rPr>
              <a:t>.</a:t>
            </a:r>
          </a:p>
          <a:p>
            <a:pPr algn="l"/>
            <a:r>
              <a:rPr lang="en-US" b="0" i="0" dirty="0">
                <a:solidFill>
                  <a:srgbClr val="161616"/>
                </a:solidFill>
                <a:effectLst/>
                <a:latin typeface="Segoe UI" panose="020B0502040204020203" pitchFamily="34" charset="0"/>
              </a:rPr>
              <a:t>In apps that process requests, scoped services are disposed at the end of the request.</a:t>
            </a:r>
          </a:p>
          <a:p>
            <a:endParaRPr lang="en-US" b="0" i="0" dirty="0">
              <a:solidFill>
                <a:srgbClr val="161616"/>
              </a:solidFill>
              <a:effectLst/>
              <a:latin typeface="Segoe UI" panose="020B0502040204020203" pitchFamily="34" charset="0"/>
            </a:endParaRPr>
          </a:p>
          <a:p>
            <a:r>
              <a:rPr lang="en-US" dirty="0"/>
              <a:t>Singletons are created the first time they are requested and destroyed once the application is killed</a:t>
            </a:r>
          </a:p>
        </p:txBody>
      </p:sp>
      <p:sp>
        <p:nvSpPr>
          <p:cNvPr id="4" name="Slide Number Placeholder 3"/>
          <p:cNvSpPr>
            <a:spLocks noGrp="1"/>
          </p:cNvSpPr>
          <p:nvPr>
            <p:ph type="sldNum" sz="quarter" idx="5"/>
          </p:nvPr>
        </p:nvSpPr>
        <p:spPr/>
        <p:txBody>
          <a:bodyPr/>
          <a:lstStyle/>
          <a:p>
            <a:fld id="{9C06DB8C-CBCA-ED4A-9610-3BE1E55130C1}" type="slidenum">
              <a:rPr lang="en-US" smtClean="0"/>
              <a:t>60</a:t>
            </a:fld>
            <a:endParaRPr lang="en-US"/>
          </a:p>
        </p:txBody>
      </p:sp>
    </p:spTree>
    <p:extLst>
      <p:ext uri="{BB962C8B-B14F-4D97-AF65-F5344CB8AC3E}">
        <p14:creationId xmlns:p14="http://schemas.microsoft.com/office/powerpoint/2010/main" val="2325452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dirty="0">
              <a:ea typeface="MS PGothic" charset="-128"/>
            </a:endParaRP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charset="0"/>
                <a:ea typeface="MS PGothic" charset="-128"/>
              </a:defRPr>
            </a:lvl1pPr>
            <a:lvl2pPr marL="742950" indent="-285750">
              <a:defRPr>
                <a:solidFill>
                  <a:schemeClr val="tx1"/>
                </a:solidFill>
                <a:latin typeface="Century Gothic" charset="0"/>
                <a:ea typeface="MS PGothic" charset="-128"/>
              </a:defRPr>
            </a:lvl2pPr>
            <a:lvl3pPr marL="1143000" indent="-228600">
              <a:defRPr>
                <a:solidFill>
                  <a:schemeClr val="tx1"/>
                </a:solidFill>
                <a:latin typeface="Century Gothic" charset="0"/>
                <a:ea typeface="MS PGothic" charset="-128"/>
              </a:defRPr>
            </a:lvl3pPr>
            <a:lvl4pPr marL="1600200" indent="-228600">
              <a:defRPr>
                <a:solidFill>
                  <a:schemeClr val="tx1"/>
                </a:solidFill>
                <a:latin typeface="Century Gothic" charset="0"/>
                <a:ea typeface="MS PGothic" charset="-128"/>
              </a:defRPr>
            </a:lvl4pPr>
            <a:lvl5pPr marL="2057400" indent="-228600">
              <a:defRPr>
                <a:solidFill>
                  <a:schemeClr val="tx1"/>
                </a:solidFill>
                <a:latin typeface="Century Gothic" charset="0"/>
                <a:ea typeface="MS PGothic" charset="-128"/>
              </a:defRPr>
            </a:lvl5pPr>
            <a:lvl6pPr marL="2514600" indent="-228600" defTabSz="457200" eaLnBrk="0" fontAlgn="base" hangingPunct="0">
              <a:spcBef>
                <a:spcPct val="0"/>
              </a:spcBef>
              <a:spcAft>
                <a:spcPct val="0"/>
              </a:spcAft>
              <a:defRPr>
                <a:solidFill>
                  <a:schemeClr val="tx1"/>
                </a:solidFill>
                <a:latin typeface="Century Gothic" charset="0"/>
                <a:ea typeface="MS PGothic" charset="-128"/>
              </a:defRPr>
            </a:lvl6pPr>
            <a:lvl7pPr marL="2971800" indent="-228600" defTabSz="457200" eaLnBrk="0" fontAlgn="base" hangingPunct="0">
              <a:spcBef>
                <a:spcPct val="0"/>
              </a:spcBef>
              <a:spcAft>
                <a:spcPct val="0"/>
              </a:spcAft>
              <a:defRPr>
                <a:solidFill>
                  <a:schemeClr val="tx1"/>
                </a:solidFill>
                <a:latin typeface="Century Gothic" charset="0"/>
                <a:ea typeface="MS PGothic" charset="-128"/>
              </a:defRPr>
            </a:lvl7pPr>
            <a:lvl8pPr marL="3429000" indent="-228600" defTabSz="457200" eaLnBrk="0" fontAlgn="base" hangingPunct="0">
              <a:spcBef>
                <a:spcPct val="0"/>
              </a:spcBef>
              <a:spcAft>
                <a:spcPct val="0"/>
              </a:spcAft>
              <a:defRPr>
                <a:solidFill>
                  <a:schemeClr val="tx1"/>
                </a:solidFill>
                <a:latin typeface="Century Gothic" charset="0"/>
                <a:ea typeface="MS PGothic" charset="-128"/>
              </a:defRPr>
            </a:lvl8pPr>
            <a:lvl9pPr marL="3886200" indent="-228600" defTabSz="457200" eaLnBrk="0" fontAlgn="base" hangingPunct="0">
              <a:spcBef>
                <a:spcPct val="0"/>
              </a:spcBef>
              <a:spcAft>
                <a:spcPct val="0"/>
              </a:spcAft>
              <a:defRPr>
                <a:solidFill>
                  <a:schemeClr val="tx1"/>
                </a:solidFill>
                <a:latin typeface="Century Gothic" charset="0"/>
                <a:ea typeface="MS PGothic" charset="-128"/>
              </a:defRPr>
            </a:lvl9pPr>
          </a:lstStyle>
          <a:p>
            <a:fld id="{34AAEB47-986D-A249-951F-34ECA09BD393}" type="slidenum">
              <a:rPr lang="en-US" altLang="en-US"/>
              <a:pPr/>
              <a:t>5</a:t>
            </a:fld>
            <a:endParaRPr lang="en-US" altLang="en-US"/>
          </a:p>
        </p:txBody>
      </p:sp>
    </p:spTree>
    <p:extLst>
      <p:ext uri="{BB962C8B-B14F-4D97-AF65-F5344CB8AC3E}">
        <p14:creationId xmlns:p14="http://schemas.microsoft.com/office/powerpoint/2010/main" val="18057182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Request delegates are used to build the request pipeline. The request delegates handle each HTTP request.</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Request delegates are configured using </a:t>
            </a:r>
            <a:r>
              <a:rPr lang="en-US" b="0" i="0" u="none" strike="noStrike" dirty="0">
                <a:solidFill>
                  <a:srgbClr val="161616"/>
                </a:solidFill>
                <a:effectLst/>
                <a:latin typeface="Segoe UI" panose="020B0502040204020203" pitchFamily="34" charset="0"/>
                <a:hlinkClick r:id="rId3"/>
              </a:rPr>
              <a:t>Run</a:t>
            </a:r>
            <a:r>
              <a:rPr lang="en-US" b="0" i="0" dirty="0">
                <a:solidFill>
                  <a:srgbClr val="161616"/>
                </a:solidFill>
                <a:effectLst/>
                <a:latin typeface="Segoe UI" panose="020B0502040204020203" pitchFamily="34" charset="0"/>
              </a:rPr>
              <a:t>, </a:t>
            </a:r>
            <a:r>
              <a:rPr lang="en-US" b="0" i="0" u="none" strike="noStrike" dirty="0">
                <a:solidFill>
                  <a:srgbClr val="161616"/>
                </a:solidFill>
                <a:effectLst/>
                <a:latin typeface="Segoe UI" panose="020B0502040204020203" pitchFamily="34" charset="0"/>
                <a:hlinkClick r:id="rId4"/>
              </a:rPr>
              <a:t>Map</a:t>
            </a:r>
            <a:r>
              <a:rPr lang="en-US" b="0" i="0" dirty="0">
                <a:solidFill>
                  <a:srgbClr val="161616"/>
                </a:solidFill>
                <a:effectLst/>
                <a:latin typeface="Segoe UI" panose="020B0502040204020203" pitchFamily="34" charset="0"/>
              </a:rPr>
              <a:t>, and </a:t>
            </a:r>
            <a:r>
              <a:rPr lang="en-US" b="0" i="0" u="none" strike="noStrike" dirty="0">
                <a:solidFill>
                  <a:srgbClr val="161616"/>
                </a:solidFill>
                <a:effectLst/>
                <a:latin typeface="Segoe UI" panose="020B0502040204020203" pitchFamily="34" charset="0"/>
                <a:hlinkClick r:id="rId5"/>
              </a:rPr>
              <a:t>Use</a:t>
            </a:r>
            <a:r>
              <a:rPr lang="en-US" b="0" i="0" dirty="0">
                <a:solidFill>
                  <a:srgbClr val="161616"/>
                </a:solidFill>
                <a:effectLst/>
                <a:latin typeface="Segoe UI" panose="020B0502040204020203" pitchFamily="34" charset="0"/>
              </a:rPr>
              <a:t> extension methods. An individual request delegate can be specified in-line as an anonymous method (called in-line middleware), or it can be defined in a reusable class. These reusable classes and in-line anonymous methods are </a:t>
            </a:r>
            <a:r>
              <a:rPr lang="en-US" b="0" i="1" dirty="0">
                <a:solidFill>
                  <a:srgbClr val="161616"/>
                </a:solidFill>
                <a:effectLst/>
                <a:latin typeface="Segoe UI" panose="020B0502040204020203" pitchFamily="34" charset="0"/>
              </a:rPr>
              <a:t>middleware</a:t>
            </a:r>
            <a:r>
              <a:rPr lang="en-US" b="0" i="0" dirty="0">
                <a:solidFill>
                  <a:srgbClr val="161616"/>
                </a:solidFill>
                <a:effectLst/>
                <a:latin typeface="Segoe UI" panose="020B0502040204020203" pitchFamily="34" charset="0"/>
              </a:rPr>
              <a:t>, also called </a:t>
            </a:r>
            <a:r>
              <a:rPr lang="en-US" b="0" i="1" dirty="0">
                <a:solidFill>
                  <a:srgbClr val="161616"/>
                </a:solidFill>
                <a:effectLst/>
                <a:latin typeface="Segoe UI" panose="020B0502040204020203" pitchFamily="34" charset="0"/>
              </a:rPr>
              <a:t>middleware components</a:t>
            </a:r>
            <a:r>
              <a:rPr lang="en-US" b="0" i="0" dirty="0">
                <a:solidFill>
                  <a:srgbClr val="161616"/>
                </a:solidFill>
                <a:effectLst/>
                <a:latin typeface="Segoe UI" panose="020B0502040204020203" pitchFamily="34" charset="0"/>
              </a:rPr>
              <a:t>. Each middleware component in the request pipeline is responsible for invoking the next component in the pipeline or short-circuiting the pipeline. When a middleware short-circuits, it's called a </a:t>
            </a:r>
            <a:r>
              <a:rPr lang="en-US" b="0" i="1" dirty="0">
                <a:solidFill>
                  <a:srgbClr val="161616"/>
                </a:solidFill>
                <a:effectLst/>
                <a:latin typeface="Segoe UI" panose="020B0502040204020203" pitchFamily="34" charset="0"/>
              </a:rPr>
              <a:t>terminal middleware</a:t>
            </a:r>
            <a:r>
              <a:rPr lang="en-US" b="0" i="0" dirty="0">
                <a:solidFill>
                  <a:srgbClr val="161616"/>
                </a:solidFill>
                <a:effectLst/>
                <a:latin typeface="Segoe UI" panose="020B0502040204020203" pitchFamily="34" charset="0"/>
              </a:rPr>
              <a:t> because it prevents further middleware from processing the request.</a:t>
            </a:r>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61</a:t>
            </a:fld>
            <a:endParaRPr lang="en-US"/>
          </a:p>
        </p:txBody>
      </p:sp>
    </p:spTree>
    <p:extLst>
      <p:ext uri="{BB962C8B-B14F-4D97-AF65-F5344CB8AC3E}">
        <p14:creationId xmlns:p14="http://schemas.microsoft.com/office/powerpoint/2010/main" val="1030228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64</a:t>
            </a:fld>
            <a:endParaRPr lang="en-US"/>
          </a:p>
        </p:txBody>
      </p:sp>
    </p:spTree>
    <p:extLst>
      <p:ext uri="{BB962C8B-B14F-4D97-AF65-F5344CB8AC3E}">
        <p14:creationId xmlns:p14="http://schemas.microsoft.com/office/powerpoint/2010/main" val="865329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looking at our previous example, we can see we … in use for this application.</a:t>
            </a:r>
            <a:endParaRPr lang="en-US" b="0" i="0" dirty="0"/>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65</a:t>
            </a:fld>
            <a:endParaRPr lang="en-US"/>
          </a:p>
        </p:txBody>
      </p:sp>
    </p:spTree>
    <p:extLst>
      <p:ext uri="{BB962C8B-B14F-4D97-AF65-F5344CB8AC3E}">
        <p14:creationId xmlns:p14="http://schemas.microsoft.com/office/powerpoint/2010/main" val="4755787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WebApplication</a:t>
            </a:r>
            <a:r>
              <a:rPr lang="en-US" b="1"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behaves similarly to the .NET Generic Host and exposes many of the same interfaces but requires less callbacks to configure. </a:t>
            </a:r>
          </a:p>
          <a:p>
            <a:r>
              <a:rPr lang="en-US" b="1" i="0" dirty="0" err="1">
                <a:solidFill>
                  <a:srgbClr val="161616"/>
                </a:solidFill>
                <a:effectLst/>
                <a:latin typeface="Segoe UI" panose="020B0502040204020203" pitchFamily="34" charset="0"/>
              </a:rPr>
              <a:t>WebApplicationBuilder</a:t>
            </a:r>
            <a:r>
              <a:rPr lang="en-US" b="0" i="0" dirty="0">
                <a:solidFill>
                  <a:srgbClr val="161616"/>
                </a:solidFill>
                <a:effectLst/>
                <a:latin typeface="Segoe UI" panose="020B0502040204020203" pitchFamily="34" charset="0"/>
              </a:rPr>
              <a:t> allows you to over the defaults upon creation.</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Most apps will use the </a:t>
            </a:r>
            <a:r>
              <a:rPr lang="en-US" b="1" i="0" dirty="0" err="1">
                <a:solidFill>
                  <a:srgbClr val="161616"/>
                </a:solidFill>
                <a:effectLst/>
                <a:latin typeface="Segoe UI" panose="020B0502040204020203" pitchFamily="34" charset="0"/>
              </a:rPr>
              <a:t>WebApplicationb</a:t>
            </a:r>
            <a:endParaRPr lang="en-US" b="1" i="0" dirty="0">
              <a:solidFill>
                <a:srgbClr val="161616"/>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67</a:t>
            </a:fld>
            <a:endParaRPr lang="en-US"/>
          </a:p>
        </p:txBody>
      </p:sp>
    </p:spTree>
    <p:extLst>
      <p:ext uri="{BB962C8B-B14F-4D97-AF65-F5344CB8AC3E}">
        <p14:creationId xmlns:p14="http://schemas.microsoft.com/office/powerpoint/2010/main" val="22830110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for this section: </a:t>
            </a:r>
            <a:r>
              <a:rPr lang="en-US" dirty="0">
                <a:hlinkClick r:id="rId3"/>
              </a:rPr>
              <a:t>Configuration in ASP.NET Core | Microsoft Learn</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68</a:t>
            </a:fld>
            <a:endParaRPr lang="en-US"/>
          </a:p>
        </p:txBody>
      </p:sp>
    </p:spTree>
    <p:extLst>
      <p:ext uri="{BB962C8B-B14F-4D97-AF65-F5344CB8AC3E}">
        <p14:creationId xmlns:p14="http://schemas.microsoft.com/office/powerpoint/2010/main" val="18334472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Configuration providers read configuration data from key-value pairs using a variety of configuration sources:</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ASP.NET Core apps configure and launch a </a:t>
            </a:r>
            <a:r>
              <a:rPr lang="en-US" b="0" i="1" dirty="0">
                <a:solidFill>
                  <a:srgbClr val="161616"/>
                </a:solidFill>
                <a:effectLst/>
                <a:latin typeface="Segoe UI" panose="020B0502040204020203" pitchFamily="34" charset="0"/>
              </a:rPr>
              <a:t>host</a:t>
            </a:r>
            <a:r>
              <a:rPr lang="en-US" b="0" i="0" dirty="0">
                <a:solidFill>
                  <a:srgbClr val="161616"/>
                </a:solidFill>
                <a:effectLst/>
                <a:latin typeface="Segoe UI" panose="020B0502040204020203" pitchFamily="34" charset="0"/>
              </a:rPr>
              <a:t>. The host is responsible for app startup and lifetime management. The ASP.NET Core templates create a </a:t>
            </a:r>
            <a:r>
              <a:rPr lang="en-US" b="0" i="0" u="none" strike="noStrike" dirty="0" err="1">
                <a:effectLst/>
                <a:latin typeface="Segoe UI" panose="020B0502040204020203" pitchFamily="34" charset="0"/>
                <a:hlinkClick r:id="rId3"/>
              </a:rPr>
              <a:t>WebApplicationBuilder</a:t>
            </a:r>
            <a:r>
              <a:rPr lang="en-US" b="0" i="0" dirty="0">
                <a:solidFill>
                  <a:srgbClr val="161616"/>
                </a:solidFill>
                <a:effectLst/>
                <a:latin typeface="Segoe UI" panose="020B0502040204020203" pitchFamily="34" charset="0"/>
              </a:rPr>
              <a:t> which contains the host. While some configuration can be done in both the host and the application configuration providers, generally, only configuration that is necessary for the host should be done in host configuration.</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69</a:t>
            </a:fld>
            <a:endParaRPr lang="en-US"/>
          </a:p>
        </p:txBody>
      </p:sp>
    </p:spTree>
    <p:extLst>
      <p:ext uri="{BB962C8B-B14F-4D97-AF65-F5344CB8AC3E}">
        <p14:creationId xmlns:p14="http://schemas.microsoft.com/office/powerpoint/2010/main" val="3470636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Non-prefixed environment variables are environment variables other than those prefixed by </a:t>
            </a:r>
            <a:r>
              <a:rPr lang="en-US" b="1" dirty="0"/>
              <a:t>ASPNETCORE_</a:t>
            </a:r>
            <a:r>
              <a:rPr lang="en-US" b="0" i="0" dirty="0">
                <a:solidFill>
                  <a:srgbClr val="161616"/>
                </a:solidFill>
                <a:effectLst/>
                <a:latin typeface="Segoe UI" panose="020B0502040204020203" pitchFamily="34" charset="0"/>
              </a:rPr>
              <a:t> or </a:t>
            </a:r>
            <a:r>
              <a:rPr lang="en-US" b="1" dirty="0"/>
              <a:t>DOTNET_</a:t>
            </a:r>
            <a:r>
              <a:rPr lang="en-US" b="0" i="0" dirty="0">
                <a:solidFill>
                  <a:srgbClr val="161616"/>
                </a:solidFill>
                <a:effectLst/>
                <a:latin typeface="Segoe UI" panose="020B0502040204020203" pitchFamily="34" charset="0"/>
              </a:rPr>
              <a:t>. For example, the ASP.NET Core web application templates set </a:t>
            </a:r>
            <a:r>
              <a:rPr lang="en-US" dirty="0"/>
              <a:t>"</a:t>
            </a:r>
            <a:r>
              <a:rPr lang="en-US" b="1" dirty="0"/>
              <a:t>ASPNETCORE_ENVIRONMENT</a:t>
            </a:r>
            <a:r>
              <a:rPr lang="en-US" dirty="0"/>
              <a:t>": "Development"</a:t>
            </a:r>
            <a:r>
              <a:rPr lang="en-US" b="0" i="0" dirty="0">
                <a:solidFill>
                  <a:srgbClr val="161616"/>
                </a:solidFill>
                <a:effectLst/>
                <a:latin typeface="Segoe UI" panose="020B0502040204020203" pitchFamily="34" charset="0"/>
              </a:rPr>
              <a:t> in </a:t>
            </a:r>
            <a:r>
              <a:rPr lang="en-US" dirty="0" err="1"/>
              <a:t>launchSettings.json</a:t>
            </a:r>
            <a:r>
              <a:rPr lang="en-US" b="0" i="0" dirty="0">
                <a:solidFill>
                  <a:srgbClr val="161616"/>
                </a:solidFill>
                <a:effectLst/>
                <a:latin typeface="Segoe UI" panose="020B0502040204020203" pitchFamily="34" charset="0"/>
              </a:rPr>
              <a:t>. For more information on </a:t>
            </a:r>
            <a:r>
              <a:rPr lang="en-US" b="1" dirty="0"/>
              <a:t>ASPNETCORE_</a:t>
            </a:r>
            <a:r>
              <a:rPr lang="en-US" b="0" i="0" dirty="0">
                <a:solidFill>
                  <a:srgbClr val="161616"/>
                </a:solidFill>
                <a:effectLst/>
                <a:latin typeface="Segoe UI" panose="020B0502040204020203" pitchFamily="34" charset="0"/>
              </a:rPr>
              <a:t> and </a:t>
            </a:r>
            <a:r>
              <a:rPr lang="en-US" b="1" dirty="0"/>
              <a:t>DOTNET_</a:t>
            </a:r>
            <a:r>
              <a:rPr lang="en-US" b="0" i="0" dirty="0">
                <a:solidFill>
                  <a:srgbClr val="161616"/>
                </a:solidFill>
                <a:effectLst/>
                <a:latin typeface="Segoe UI" panose="020B0502040204020203" pitchFamily="34" charset="0"/>
              </a:rPr>
              <a:t> environment variables</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70</a:t>
            </a:fld>
            <a:endParaRPr lang="en-US"/>
          </a:p>
        </p:txBody>
      </p:sp>
    </p:spTree>
    <p:extLst>
      <p:ext uri="{BB962C8B-B14F-4D97-AF65-F5344CB8AC3E}">
        <p14:creationId xmlns:p14="http://schemas.microsoft.com/office/powerpoint/2010/main" val="19288170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for this section: </a:t>
            </a:r>
            <a:r>
              <a:rPr lang="en-US" dirty="0">
                <a:hlinkClick r:id="rId3"/>
              </a:rPr>
              <a:t>Use multiple environments in ASP.NET Core | Microsoft Learn</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71</a:t>
            </a:fld>
            <a:endParaRPr lang="en-US"/>
          </a:p>
        </p:txBody>
      </p:sp>
    </p:spTree>
    <p:extLst>
      <p:ext uri="{BB962C8B-B14F-4D97-AF65-F5344CB8AC3E}">
        <p14:creationId xmlns:p14="http://schemas.microsoft.com/office/powerpoint/2010/main" val="36007335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ASPNETCORE_ENVIRONMENT when the </a:t>
            </a:r>
            <a:r>
              <a:rPr lang="en-US" b="0" i="0" u="none" strike="noStrike" dirty="0" err="1">
                <a:solidFill>
                  <a:srgbClr val="161616"/>
                </a:solidFill>
                <a:effectLst/>
                <a:latin typeface="Segoe UI" panose="020B0502040204020203" pitchFamily="34" charset="0"/>
                <a:hlinkClick r:id="rId3"/>
              </a:rPr>
              <a:t>WebApplication.CreateBuilder</a:t>
            </a:r>
            <a:r>
              <a:rPr lang="en-US" b="0" i="0" dirty="0">
                <a:solidFill>
                  <a:srgbClr val="161616"/>
                </a:solidFill>
                <a:effectLst/>
                <a:latin typeface="Segoe UI" panose="020B0502040204020203" pitchFamily="34" charset="0"/>
              </a:rPr>
              <a:t> method is called.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The default ASP.NET Core web app templates call </a:t>
            </a:r>
            <a:r>
              <a:rPr lang="en-US" b="0" i="0" dirty="0" err="1">
                <a:solidFill>
                  <a:srgbClr val="161616"/>
                </a:solidFill>
                <a:effectLst/>
                <a:latin typeface="Segoe UI" panose="020B0502040204020203" pitchFamily="34" charset="0"/>
              </a:rPr>
              <a:t>WebApplication.CreateBuilder</a:t>
            </a:r>
            <a:r>
              <a:rPr lang="en-US" b="0" i="0" dirty="0">
                <a:solidFill>
                  <a:srgbClr val="161616"/>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The DOTNET_ENVIRONMENT value overrides ASPNETCORE_ENVIRONMENT when </a:t>
            </a:r>
            <a:r>
              <a:rPr lang="en-US" b="0" i="0" dirty="0" err="1">
                <a:solidFill>
                  <a:srgbClr val="161616"/>
                </a:solidFill>
                <a:effectLst/>
                <a:latin typeface="Segoe UI" panose="020B0502040204020203" pitchFamily="34" charset="0"/>
              </a:rPr>
              <a:t>WebApplicationBuilder</a:t>
            </a:r>
            <a:r>
              <a:rPr lang="en-US" b="0" i="0" dirty="0">
                <a:solidFill>
                  <a:srgbClr val="161616"/>
                </a:solidFill>
                <a:effectLst/>
                <a:latin typeface="Segoe UI" panose="020B0502040204020203" pitchFamily="34" charset="0"/>
              </a:rPr>
              <a:t> is used.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For other hosts, such as </a:t>
            </a:r>
            <a:r>
              <a:rPr lang="en-US" b="0" i="0" dirty="0" err="1">
                <a:solidFill>
                  <a:srgbClr val="161616"/>
                </a:solidFill>
                <a:effectLst/>
                <a:latin typeface="Segoe UI" panose="020B0502040204020203" pitchFamily="34" charset="0"/>
              </a:rPr>
              <a:t>ConfigureWebHostDefaults</a:t>
            </a:r>
            <a:r>
              <a:rPr lang="en-US" b="0" i="0" dirty="0">
                <a:solidFill>
                  <a:srgbClr val="161616"/>
                </a:solidFill>
                <a:effectLst/>
                <a:latin typeface="Segoe UI" panose="020B0502040204020203" pitchFamily="34" charset="0"/>
              </a:rPr>
              <a:t> and </a:t>
            </a:r>
            <a:r>
              <a:rPr lang="en-US" b="0" i="0" dirty="0" err="1">
                <a:solidFill>
                  <a:srgbClr val="161616"/>
                </a:solidFill>
                <a:effectLst/>
                <a:latin typeface="Segoe UI" panose="020B0502040204020203" pitchFamily="34" charset="0"/>
              </a:rPr>
              <a:t>WebHost.CreateDefaultBuilder</a:t>
            </a:r>
            <a:r>
              <a:rPr lang="en-US" b="0" i="0" dirty="0">
                <a:solidFill>
                  <a:srgbClr val="161616"/>
                </a:solidFill>
                <a:effectLst/>
                <a:latin typeface="Segoe UI" panose="020B0502040204020203" pitchFamily="34" charset="0"/>
              </a:rPr>
              <a:t>, ASPNETCORE_ENVIRONMENT has higher precedence.</a:t>
            </a:r>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72</a:t>
            </a:fld>
            <a:endParaRPr lang="en-US"/>
          </a:p>
        </p:txBody>
      </p:sp>
    </p:spTree>
    <p:extLst>
      <p:ext uri="{BB962C8B-B14F-4D97-AF65-F5344CB8AC3E}">
        <p14:creationId xmlns:p14="http://schemas.microsoft.com/office/powerpoint/2010/main" val="5116748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err="1"/>
              <a:t>launchSettings.json</a:t>
            </a:r>
            <a:r>
              <a:rPr lang="en-US" b="0" dirty="0"/>
              <a:t> sets the environment to </a:t>
            </a:r>
            <a:r>
              <a:rPr lang="en-US" b="0" i="1" dirty="0"/>
              <a:t>Development</a:t>
            </a:r>
          </a:p>
          <a:p>
            <a:r>
              <a:rPr lang="en-US" b="0" i="0" dirty="0"/>
              <a:t>The </a:t>
            </a:r>
            <a:r>
              <a:rPr lang="en-US" b="0" i="1" dirty="0"/>
              <a:t>Production</a:t>
            </a:r>
            <a:r>
              <a:rPr lang="en-US" b="0" i="0" dirty="0"/>
              <a:t> is the developer if both DOTNET_ENVIRONMENT and ASPNETCORE_ENVIRONMENT have not been set.</a:t>
            </a:r>
            <a:endParaRPr lang="en-US" i="0" dirty="0"/>
          </a:p>
        </p:txBody>
      </p:sp>
      <p:sp>
        <p:nvSpPr>
          <p:cNvPr id="4" name="Slide Number Placeholder 3"/>
          <p:cNvSpPr>
            <a:spLocks noGrp="1"/>
          </p:cNvSpPr>
          <p:nvPr>
            <p:ph type="sldNum" sz="quarter" idx="5"/>
          </p:nvPr>
        </p:nvSpPr>
        <p:spPr/>
        <p:txBody>
          <a:bodyPr/>
          <a:lstStyle/>
          <a:p>
            <a:fld id="{9C06DB8C-CBCA-ED4A-9610-3BE1E55130C1}" type="slidenum">
              <a:rPr lang="en-US" smtClean="0"/>
              <a:t>73</a:t>
            </a:fld>
            <a:endParaRPr lang="en-US"/>
          </a:p>
        </p:txBody>
      </p:sp>
    </p:spTree>
    <p:extLst>
      <p:ext uri="{BB962C8B-B14F-4D97-AF65-F5344CB8AC3E}">
        <p14:creationId xmlns:p14="http://schemas.microsoft.com/office/powerpoint/2010/main" val="3998398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Segoe UI" panose="020B0502040204020203" pitchFamily="34" charset="0"/>
              </a:rPr>
              <a:t>.NET 6 delivers a unified platform, for </a:t>
            </a:r>
            <a:r>
              <a:rPr lang="en-US" b="0" i="0" u="sng" dirty="0">
                <a:solidFill>
                  <a:srgbClr val="005DA6"/>
                </a:solidFill>
                <a:effectLst/>
                <a:latin typeface="Segoe UI" panose="020B0502040204020203" pitchFamily="34" charset="0"/>
                <a:hlinkClick r:id="rId3"/>
              </a:rPr>
              <a:t>browser</a:t>
            </a:r>
            <a:r>
              <a:rPr lang="en-US" b="0" i="0" dirty="0">
                <a:solidFill>
                  <a:srgbClr val="333333"/>
                </a:solidFill>
                <a:effectLst/>
                <a:latin typeface="Segoe UI" panose="020B0502040204020203" pitchFamily="34" charset="0"/>
              </a:rPr>
              <a:t>, </a:t>
            </a:r>
            <a:r>
              <a:rPr lang="en-US" b="0" i="0" u="sng" dirty="0">
                <a:solidFill>
                  <a:srgbClr val="005DA6"/>
                </a:solidFill>
                <a:effectLst/>
                <a:latin typeface="Segoe UI" panose="020B0502040204020203" pitchFamily="34" charset="0"/>
                <a:hlinkClick r:id="rId4"/>
              </a:rPr>
              <a:t>cloud</a:t>
            </a:r>
            <a:r>
              <a:rPr lang="en-US" b="0" i="0" dirty="0">
                <a:solidFill>
                  <a:srgbClr val="333333"/>
                </a:solidFill>
                <a:effectLst/>
                <a:latin typeface="Segoe UI" panose="020B0502040204020203" pitchFamily="34" charset="0"/>
              </a:rPr>
              <a:t>, </a:t>
            </a:r>
            <a:r>
              <a:rPr lang="en-US" b="0" i="0" u="sng" dirty="0">
                <a:solidFill>
                  <a:srgbClr val="005DA6"/>
                </a:solidFill>
                <a:effectLst/>
                <a:latin typeface="Segoe UI" panose="020B0502040204020203" pitchFamily="34" charset="0"/>
                <a:hlinkClick r:id="rId5"/>
              </a:rPr>
              <a:t>desktop</a:t>
            </a:r>
            <a:r>
              <a:rPr lang="en-US" b="0" i="0" dirty="0">
                <a:solidFill>
                  <a:srgbClr val="333333"/>
                </a:solidFill>
                <a:effectLst/>
                <a:latin typeface="Segoe UI" panose="020B0502040204020203" pitchFamily="34" charset="0"/>
              </a:rPr>
              <a:t>, </a:t>
            </a:r>
            <a:r>
              <a:rPr lang="en-US" b="0" i="0" u="sng" dirty="0">
                <a:solidFill>
                  <a:srgbClr val="005DA6"/>
                </a:solidFill>
                <a:effectLst/>
                <a:latin typeface="Segoe UI" panose="020B0502040204020203" pitchFamily="34" charset="0"/>
                <a:hlinkClick r:id="rId6"/>
              </a:rPr>
              <a:t>IoT</a:t>
            </a:r>
            <a:r>
              <a:rPr lang="en-US" b="0" i="0" dirty="0">
                <a:solidFill>
                  <a:srgbClr val="333333"/>
                </a:solidFill>
                <a:effectLst/>
                <a:latin typeface="Segoe UI" panose="020B0502040204020203" pitchFamily="34" charset="0"/>
              </a:rPr>
              <a:t>, and </a:t>
            </a:r>
            <a:r>
              <a:rPr lang="en-US" b="0" i="0" u="sng" dirty="0">
                <a:solidFill>
                  <a:srgbClr val="005DA6"/>
                </a:solidFill>
                <a:effectLst/>
                <a:latin typeface="Segoe UI" panose="020B0502040204020203" pitchFamily="34" charset="0"/>
                <a:hlinkClick r:id="rId7"/>
              </a:rPr>
              <a:t>mobile apps</a:t>
            </a:r>
            <a:r>
              <a:rPr lang="en-US" b="0" i="0" dirty="0">
                <a:solidFill>
                  <a:srgbClr val="333333"/>
                </a:solidFill>
                <a:effectLst/>
                <a:latin typeface="Segoe UI" panose="020B0502040204020203" pitchFamily="34" charset="0"/>
              </a:rPr>
              <a:t>. The underlying platform has been updated to serve the needs of all app types and to make it easy to re-use code across all your apps. New capabilities and improvements are available to all apps at the same time, so that your code running in the cloud or on a mobile device behaves the same way and has the same benefits.</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7</a:t>
            </a:fld>
            <a:endParaRPr lang="en-US"/>
          </a:p>
        </p:txBody>
      </p:sp>
    </p:spTree>
    <p:extLst>
      <p:ext uri="{BB962C8B-B14F-4D97-AF65-F5344CB8AC3E}">
        <p14:creationId xmlns:p14="http://schemas.microsoft.com/office/powerpoint/2010/main" val="24628989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t>
            </a:r>
            <a:r>
              <a:rPr lang="en-US" b="1" dirty="0" err="1"/>
              <a:t>IsStaging</a:t>
            </a:r>
            <a:r>
              <a:rPr lang="en-US" b="0" dirty="0"/>
              <a:t> and </a:t>
            </a:r>
            <a:r>
              <a:rPr lang="en-US" b="1" dirty="0" err="1"/>
              <a:t>IsProduction</a:t>
            </a:r>
            <a:r>
              <a:rPr lang="en-US" b="0" dirty="0"/>
              <a:t> extension methods.</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74</a:t>
            </a:fld>
            <a:endParaRPr lang="en-US"/>
          </a:p>
        </p:txBody>
      </p:sp>
    </p:spTree>
    <p:extLst>
      <p:ext uri="{BB962C8B-B14F-4D97-AF65-F5344CB8AC3E}">
        <p14:creationId xmlns:p14="http://schemas.microsoft.com/office/powerpoint/2010/main" val="33597744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The </a:t>
            </a:r>
            <a:r>
              <a:rPr lang="en-US" b="0" i="0" u="none" strike="noStrike" dirty="0">
                <a:effectLst/>
                <a:latin typeface="Segoe UI" panose="020B0502040204020203" pitchFamily="34" charset="0"/>
                <a:hlinkClick r:id="rId3"/>
              </a:rPr>
              <a:t>Environment Tag Helper</a:t>
            </a:r>
            <a:r>
              <a:rPr lang="en-US" b="0" i="0" dirty="0">
                <a:solidFill>
                  <a:srgbClr val="161616"/>
                </a:solidFill>
                <a:effectLst/>
                <a:latin typeface="Segoe UI" panose="020B0502040204020203" pitchFamily="34" charset="0"/>
              </a:rPr>
              <a:t> uses the value of </a:t>
            </a:r>
            <a:r>
              <a:rPr lang="en-US" b="0" i="0" u="none" strike="noStrike" dirty="0" err="1">
                <a:effectLst/>
                <a:latin typeface="Segoe UI" panose="020B0502040204020203" pitchFamily="34" charset="0"/>
                <a:hlinkClick r:id="rId4"/>
              </a:rPr>
              <a:t>IHostEnvironment.EnvironmentName</a:t>
            </a:r>
            <a:r>
              <a:rPr lang="en-US" b="0" i="0" dirty="0">
                <a:solidFill>
                  <a:srgbClr val="161616"/>
                </a:solidFill>
                <a:effectLst/>
                <a:latin typeface="Segoe UI" panose="020B0502040204020203" pitchFamily="34" charset="0"/>
              </a:rPr>
              <a:t> to include or exclude markup in the element:</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75</a:t>
            </a:fld>
            <a:endParaRPr lang="en-US"/>
          </a:p>
        </p:txBody>
      </p:sp>
    </p:spTree>
    <p:extLst>
      <p:ext uri="{BB962C8B-B14F-4D97-AF65-F5344CB8AC3E}">
        <p14:creationId xmlns:p14="http://schemas.microsoft.com/office/powerpoint/2010/main" val="8540114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for this section: </a:t>
            </a:r>
            <a:r>
              <a:rPr lang="en-US" dirty="0">
                <a:hlinkClick r:id="rId3"/>
              </a:rPr>
              <a:t>Logging in .NET Core and ASP.NET Core | Microsoft Learn</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76</a:t>
            </a:fld>
            <a:endParaRPr lang="en-US"/>
          </a:p>
        </p:txBody>
      </p:sp>
    </p:spTree>
    <p:extLst>
      <p:ext uri="{BB962C8B-B14F-4D97-AF65-F5344CB8AC3E}">
        <p14:creationId xmlns:p14="http://schemas.microsoft.com/office/powerpoint/2010/main" val="10446924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bolded</a:t>
            </a:r>
            <a:r>
              <a:rPr lang="en-US" b="0" dirty="0"/>
              <a:t> and larger ones are added by default with a call to </a:t>
            </a:r>
            <a:r>
              <a:rPr lang="en-US" b="1" dirty="0" err="1"/>
              <a:t>WebApplication.CreateBuilder</a:t>
            </a:r>
            <a:r>
              <a:rPr lang="en-US" b="0" dirty="0"/>
              <a:t> </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77</a:t>
            </a:fld>
            <a:endParaRPr lang="en-US"/>
          </a:p>
        </p:txBody>
      </p:sp>
    </p:spTree>
    <p:extLst>
      <p:ext uri="{BB962C8B-B14F-4D97-AF65-F5344CB8AC3E}">
        <p14:creationId xmlns:p14="http://schemas.microsoft.com/office/powerpoint/2010/main" val="10656630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78</a:t>
            </a:fld>
            <a:endParaRPr lang="en-US"/>
          </a:p>
        </p:txBody>
      </p:sp>
    </p:spTree>
    <p:extLst>
      <p:ext uri="{BB962C8B-B14F-4D97-AF65-F5344CB8AC3E}">
        <p14:creationId xmlns:p14="http://schemas.microsoft.com/office/powerpoint/2010/main" val="23157035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Trace = 0</a:t>
            </a:r>
          </a:p>
          <a:p>
            <a:r>
              <a:rPr lang="en-US" sz="1200" b="0" i="0" kern="1200" dirty="0">
                <a:solidFill>
                  <a:schemeClr val="tx1"/>
                </a:solidFill>
                <a:effectLst/>
                <a:latin typeface="+mn-lt"/>
                <a:ea typeface="+mn-ea"/>
                <a:cs typeface="+mn-cs"/>
              </a:rPr>
              <a:t>For information that is valuable only to a developer debugging an issue. These messages may contain sensitive application data and so should not be enabled in a production environment. </a:t>
            </a:r>
            <a:r>
              <a:rPr lang="en-US" sz="1200" b="0" i="1" kern="1200" dirty="0">
                <a:solidFill>
                  <a:schemeClr val="tx1"/>
                </a:solidFill>
                <a:effectLst/>
                <a:latin typeface="+mn-lt"/>
                <a:ea typeface="+mn-ea"/>
                <a:cs typeface="+mn-cs"/>
              </a:rPr>
              <a:t>Disabled by default.</a:t>
            </a:r>
            <a:r>
              <a:rPr lang="en-US" sz="1200" b="0" i="0" kern="1200" dirty="0">
                <a:solidFill>
                  <a:schemeClr val="tx1"/>
                </a:solidFill>
                <a:effectLst/>
                <a:latin typeface="+mn-lt"/>
                <a:ea typeface="+mn-ea"/>
                <a:cs typeface="+mn-cs"/>
              </a:rPr>
              <a:t> Example: Credentials: {"User":"</a:t>
            </a:r>
            <a:r>
              <a:rPr lang="en-US" sz="1200" b="0" i="0" kern="1200" dirty="0" err="1">
                <a:solidFill>
                  <a:schemeClr val="tx1"/>
                </a:solidFill>
                <a:effectLst/>
                <a:latin typeface="+mn-lt"/>
                <a:ea typeface="+mn-ea"/>
                <a:cs typeface="+mn-cs"/>
              </a:rPr>
              <a:t>someuser</a:t>
            </a:r>
            <a:r>
              <a:rPr lang="en-US" sz="1200" b="0" i="0" kern="1200" dirty="0">
                <a:solidFill>
                  <a:schemeClr val="tx1"/>
                </a:solidFill>
                <a:effectLst/>
                <a:latin typeface="+mn-lt"/>
                <a:ea typeface="+mn-ea"/>
                <a:cs typeface="+mn-cs"/>
              </a:rPr>
              <a:t>", "Password":"</a:t>
            </a:r>
            <a:r>
              <a:rPr lang="en-US" sz="1200" b="0" i="0" kern="1200" dirty="0" err="1">
                <a:solidFill>
                  <a:schemeClr val="tx1"/>
                </a:solidFill>
                <a:effectLst/>
                <a:latin typeface="+mn-lt"/>
                <a:ea typeface="+mn-ea"/>
                <a:cs typeface="+mn-cs"/>
              </a:rPr>
              <a:t>P@ssword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Debug = 1</a:t>
            </a:r>
          </a:p>
          <a:p>
            <a:r>
              <a:rPr lang="en-US" sz="1200" b="0" i="0" kern="1200" dirty="0">
                <a:solidFill>
                  <a:schemeClr val="tx1"/>
                </a:solidFill>
                <a:effectLst/>
                <a:latin typeface="+mn-lt"/>
                <a:ea typeface="+mn-ea"/>
                <a:cs typeface="+mn-cs"/>
              </a:rPr>
              <a:t>For information that has short-term usefulness during development and debugging. Example: Entering method Configure with flag set to true.</a:t>
            </a:r>
          </a:p>
          <a:p>
            <a:r>
              <a:rPr lang="en-US" sz="1200" b="0" i="0" kern="1200" dirty="0">
                <a:solidFill>
                  <a:schemeClr val="tx1"/>
                </a:solidFill>
                <a:effectLst/>
                <a:latin typeface="+mn-lt"/>
                <a:ea typeface="+mn-ea"/>
                <a:cs typeface="+mn-cs"/>
              </a:rPr>
              <a:t>Information = 2</a:t>
            </a:r>
          </a:p>
          <a:p>
            <a:r>
              <a:rPr lang="en-US" sz="1200" b="0" i="0" kern="1200" dirty="0">
                <a:solidFill>
                  <a:schemeClr val="tx1"/>
                </a:solidFill>
                <a:effectLst/>
                <a:latin typeface="+mn-lt"/>
                <a:ea typeface="+mn-ea"/>
                <a:cs typeface="+mn-cs"/>
              </a:rPr>
              <a:t>For tracking the general flow of the application. These logs typically have some long-term value. Example: Request received for path /</a:t>
            </a:r>
            <a:r>
              <a:rPr lang="en-US" sz="1200" b="0" i="0" kern="1200" dirty="0" err="1">
                <a:solidFill>
                  <a:schemeClr val="tx1"/>
                </a:solidFill>
                <a:effectLst/>
                <a:latin typeface="+mn-lt"/>
                <a:ea typeface="+mn-ea"/>
                <a:cs typeface="+mn-cs"/>
              </a:rPr>
              <a:t>api</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todo</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Warning = 3</a:t>
            </a:r>
          </a:p>
          <a:p>
            <a:r>
              <a:rPr lang="en-US" sz="1200" b="0" i="0" kern="1200" dirty="0">
                <a:solidFill>
                  <a:schemeClr val="tx1"/>
                </a:solidFill>
                <a:effectLst/>
                <a:latin typeface="+mn-lt"/>
                <a:ea typeface="+mn-ea"/>
                <a:cs typeface="+mn-cs"/>
              </a:rPr>
              <a:t>For abnormal or unexpected events in the application flow. These may include errors or other conditions that do not cause the application to stop, but which may need to be investigated. Handled exceptions are a common place to use the Warning log level. Example: </a:t>
            </a:r>
            <a:r>
              <a:rPr lang="en-US" sz="1200" b="0" i="0" kern="1200" dirty="0" err="1">
                <a:solidFill>
                  <a:schemeClr val="tx1"/>
                </a:solidFill>
                <a:effectLst/>
                <a:latin typeface="+mn-lt"/>
                <a:ea typeface="+mn-ea"/>
                <a:cs typeface="+mn-cs"/>
              </a:rPr>
              <a:t>FileNotFoundException</a:t>
            </a:r>
            <a:r>
              <a:rPr lang="en-US" sz="1200" b="0" i="0" kern="1200" dirty="0">
                <a:solidFill>
                  <a:schemeClr val="tx1"/>
                </a:solidFill>
                <a:effectLst/>
                <a:latin typeface="+mn-lt"/>
                <a:ea typeface="+mn-ea"/>
                <a:cs typeface="+mn-cs"/>
              </a:rPr>
              <a:t> for file </a:t>
            </a:r>
            <a:r>
              <a:rPr lang="en-US" sz="1200" b="0" i="0" kern="1200" dirty="0" err="1">
                <a:solidFill>
                  <a:schemeClr val="tx1"/>
                </a:solidFill>
                <a:effectLst/>
                <a:latin typeface="+mn-lt"/>
                <a:ea typeface="+mn-ea"/>
                <a:cs typeface="+mn-cs"/>
              </a:rPr>
              <a:t>quotes.txt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Error = 4</a:t>
            </a:r>
          </a:p>
          <a:p>
            <a:r>
              <a:rPr lang="en-US" sz="1200" b="0" i="0" kern="1200" dirty="0">
                <a:solidFill>
                  <a:schemeClr val="tx1"/>
                </a:solidFill>
                <a:effectLst/>
                <a:latin typeface="+mn-lt"/>
                <a:ea typeface="+mn-ea"/>
                <a:cs typeface="+mn-cs"/>
              </a:rPr>
              <a:t>For errors and exceptions that cannot be handled. These messages indicate a failure in the current activity or operation (such as the current HTTP request), not an application-wide failure. Example log message: Cannot insert record due to duplicate key violation.</a:t>
            </a:r>
          </a:p>
          <a:p>
            <a:r>
              <a:rPr lang="en-US" sz="1200" b="0" i="0" kern="1200" dirty="0">
                <a:solidFill>
                  <a:schemeClr val="tx1"/>
                </a:solidFill>
                <a:effectLst/>
                <a:latin typeface="+mn-lt"/>
                <a:ea typeface="+mn-ea"/>
                <a:cs typeface="+mn-cs"/>
              </a:rPr>
              <a:t>Critical = 5</a:t>
            </a:r>
          </a:p>
          <a:p>
            <a:r>
              <a:rPr lang="en-US" sz="1200" b="0" i="0" kern="1200" dirty="0">
                <a:solidFill>
                  <a:schemeClr val="tx1"/>
                </a:solidFill>
                <a:effectLst/>
                <a:latin typeface="+mn-lt"/>
                <a:ea typeface="+mn-ea"/>
                <a:cs typeface="+mn-cs"/>
              </a:rPr>
              <a:t>For failures that require immediate attention. Examples: data loss scenarios, out of disk space.</a:t>
            </a:r>
          </a:p>
          <a:p>
            <a:endParaRPr lang="en-US" dirty="0"/>
          </a:p>
        </p:txBody>
      </p:sp>
      <p:sp>
        <p:nvSpPr>
          <p:cNvPr id="4" name="Slide Number Placeholder 3"/>
          <p:cNvSpPr>
            <a:spLocks noGrp="1"/>
          </p:cNvSpPr>
          <p:nvPr>
            <p:ph type="sldNum" sz="quarter" idx="10"/>
          </p:nvPr>
        </p:nvSpPr>
        <p:spPr/>
        <p:txBody>
          <a:bodyPr/>
          <a:lstStyle/>
          <a:p>
            <a:fld id="{9C06DB8C-CBCA-ED4A-9610-3BE1E55130C1}" type="slidenum">
              <a:rPr lang="en-US" smtClean="0"/>
              <a:t>80</a:t>
            </a:fld>
            <a:endParaRPr lang="en-US"/>
          </a:p>
        </p:txBody>
      </p:sp>
    </p:spTree>
    <p:extLst>
      <p:ext uri="{BB962C8B-B14F-4D97-AF65-F5344CB8AC3E}">
        <p14:creationId xmlns:p14="http://schemas.microsoft.com/office/powerpoint/2010/main" val="15671375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81</a:t>
            </a:fld>
            <a:endParaRPr lang="en-US"/>
          </a:p>
        </p:txBody>
      </p:sp>
    </p:spTree>
    <p:extLst>
      <p:ext uri="{BB962C8B-B14F-4D97-AF65-F5344CB8AC3E}">
        <p14:creationId xmlns:p14="http://schemas.microsoft.com/office/powerpoint/2010/main" val="37355372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for this section: </a:t>
            </a:r>
            <a:r>
              <a:rPr lang="en-US" dirty="0">
                <a:hlinkClick r:id="rId3"/>
              </a:rPr>
              <a:t>Logging in .NET Core and ASP.NET Core | Microsoft Learn</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82</a:t>
            </a:fld>
            <a:endParaRPr lang="en-US"/>
          </a:p>
        </p:txBody>
      </p:sp>
    </p:spTree>
    <p:extLst>
      <p:ext uri="{BB962C8B-B14F-4D97-AF65-F5344CB8AC3E}">
        <p14:creationId xmlns:p14="http://schemas.microsoft.com/office/powerpoint/2010/main" val="13323495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The preceding example includes a single endpoint using the </a:t>
            </a:r>
            <a:r>
              <a:rPr lang="en-US" b="0" i="0" u="none" strike="noStrike" dirty="0" err="1">
                <a:solidFill>
                  <a:srgbClr val="161616"/>
                </a:solidFill>
                <a:effectLst/>
                <a:latin typeface="Segoe UI" panose="020B0502040204020203" pitchFamily="34" charset="0"/>
                <a:hlinkClick r:id="rId3"/>
              </a:rPr>
              <a:t>MapGet</a:t>
            </a:r>
            <a:r>
              <a:rPr lang="en-US" b="0" i="0" dirty="0">
                <a:solidFill>
                  <a:srgbClr val="161616"/>
                </a:solidFill>
                <a:effectLst/>
                <a:latin typeface="Segoe UI" panose="020B0502040204020203" pitchFamily="34" charset="0"/>
              </a:rPr>
              <a:t> method:</a:t>
            </a:r>
          </a:p>
          <a:p>
            <a:pPr algn="l">
              <a:buFont typeface="Arial" panose="020B0604020202020204" pitchFamily="34" charset="0"/>
              <a:buChar char="•"/>
            </a:pPr>
            <a:r>
              <a:rPr lang="en-US" b="0" i="0" dirty="0">
                <a:solidFill>
                  <a:srgbClr val="161616"/>
                </a:solidFill>
                <a:effectLst/>
                <a:latin typeface="Segoe UI" panose="020B0502040204020203" pitchFamily="34" charset="0"/>
              </a:rPr>
              <a:t>When an HTTP GET request is sent to the root URL /: (Line 4)</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The request delegate executes.</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Hello World! is written to the HTTP response.</a:t>
            </a:r>
          </a:p>
          <a:p>
            <a:pPr algn="l">
              <a:buFont typeface="Arial" panose="020B0604020202020204" pitchFamily="34" charset="0"/>
              <a:buChar char="•"/>
            </a:pPr>
            <a:r>
              <a:rPr lang="en-US" b="0" i="0" dirty="0">
                <a:solidFill>
                  <a:srgbClr val="161616"/>
                </a:solidFill>
                <a:effectLst/>
                <a:latin typeface="Segoe UI" panose="020B0502040204020203" pitchFamily="34" charset="0"/>
              </a:rPr>
              <a:t>If the request method is not GET or the root URL is not /, no route matches and an HTTP 404 is returned.</a:t>
            </a:r>
          </a:p>
          <a:p>
            <a:pPr algn="l">
              <a:buFont typeface="Arial" panose="020B0604020202020204" pitchFamily="34" charset="0"/>
              <a:buChar char="•"/>
            </a:pPr>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Routing uses a pair of middleware, registered by </a:t>
            </a:r>
            <a:r>
              <a:rPr lang="en-US" b="0" i="0" u="none" strike="noStrike" dirty="0" err="1">
                <a:solidFill>
                  <a:srgbClr val="161616"/>
                </a:solidFill>
                <a:effectLst/>
                <a:latin typeface="Segoe UI" panose="020B0502040204020203" pitchFamily="34" charset="0"/>
                <a:hlinkClick r:id="rId4"/>
              </a:rPr>
              <a:t>UseRouting</a:t>
            </a:r>
            <a:r>
              <a:rPr lang="en-US" b="0" i="0" dirty="0">
                <a:solidFill>
                  <a:srgbClr val="161616"/>
                </a:solidFill>
                <a:effectLst/>
                <a:latin typeface="Segoe UI" panose="020B0502040204020203" pitchFamily="34" charset="0"/>
              </a:rPr>
              <a:t> and </a:t>
            </a:r>
            <a:r>
              <a:rPr lang="en-US" b="0" i="0" u="none" strike="noStrike" dirty="0" err="1">
                <a:solidFill>
                  <a:srgbClr val="161616"/>
                </a:solidFill>
                <a:effectLst/>
                <a:latin typeface="Segoe UI" panose="020B0502040204020203" pitchFamily="34" charset="0"/>
                <a:hlinkClick r:id="rId5"/>
              </a:rPr>
              <a:t>UseEndpoints</a:t>
            </a:r>
            <a:r>
              <a:rPr lang="en-US" b="0" i="0" dirty="0">
                <a:solidFill>
                  <a:srgbClr val="161616"/>
                </a:solidFill>
                <a:effectLst/>
                <a:latin typeface="Segoe UI" panose="020B0502040204020203" pitchFamily="34" charset="0"/>
              </a:rPr>
              <a:t>:</a:t>
            </a:r>
          </a:p>
          <a:p>
            <a:pPr algn="l">
              <a:buFont typeface="Arial" panose="020B0604020202020204" pitchFamily="34" charset="0"/>
              <a:buChar char="•"/>
            </a:pPr>
            <a:r>
              <a:rPr lang="en-US" b="0" i="0" dirty="0" err="1">
                <a:solidFill>
                  <a:srgbClr val="161616"/>
                </a:solidFill>
                <a:effectLst/>
                <a:latin typeface="Segoe UI" panose="020B0502040204020203" pitchFamily="34" charset="0"/>
              </a:rPr>
              <a:t>UseRouting</a:t>
            </a:r>
            <a:r>
              <a:rPr lang="en-US" b="0" i="0" dirty="0">
                <a:solidFill>
                  <a:srgbClr val="161616"/>
                </a:solidFill>
                <a:effectLst/>
                <a:latin typeface="Segoe UI" panose="020B0502040204020203" pitchFamily="34" charset="0"/>
              </a:rPr>
              <a:t> adds route matching to the middleware pipeline. This middleware looks at the set of endpoints defined in the app, and selects the </a:t>
            </a:r>
            <a:r>
              <a:rPr lang="en-US" b="0" i="0" u="none" strike="noStrike" dirty="0">
                <a:solidFill>
                  <a:srgbClr val="161616"/>
                </a:solidFill>
                <a:effectLst/>
                <a:latin typeface="Segoe UI" panose="020B0502040204020203" pitchFamily="34" charset="0"/>
                <a:hlinkClick r:id="rId6"/>
              </a:rPr>
              <a:t>best match</a:t>
            </a:r>
            <a:r>
              <a:rPr lang="en-US" b="0" i="0" dirty="0">
                <a:solidFill>
                  <a:srgbClr val="161616"/>
                </a:solidFill>
                <a:effectLst/>
                <a:latin typeface="Segoe UI" panose="020B0502040204020203" pitchFamily="34" charset="0"/>
              </a:rPr>
              <a:t> based on the request.</a:t>
            </a:r>
          </a:p>
          <a:p>
            <a:pPr algn="l">
              <a:buFont typeface="Arial" panose="020B0604020202020204" pitchFamily="34" charset="0"/>
              <a:buChar char="•"/>
            </a:pPr>
            <a:r>
              <a:rPr lang="en-US" b="0" i="0" dirty="0" err="1">
                <a:solidFill>
                  <a:srgbClr val="161616"/>
                </a:solidFill>
                <a:effectLst/>
                <a:latin typeface="Segoe UI" panose="020B0502040204020203" pitchFamily="34" charset="0"/>
              </a:rPr>
              <a:t>UseEndpoints</a:t>
            </a:r>
            <a:r>
              <a:rPr lang="en-US" b="0" i="0" dirty="0">
                <a:solidFill>
                  <a:srgbClr val="161616"/>
                </a:solidFill>
                <a:effectLst/>
                <a:latin typeface="Segoe UI" panose="020B0502040204020203" pitchFamily="34" charset="0"/>
              </a:rPr>
              <a:t> adds endpoint execution to the middleware pipeline. It runs the delegate associated with the selected endpoint.</a:t>
            </a:r>
          </a:p>
          <a:p>
            <a:pPr algn="l">
              <a:buFont typeface="Arial" panose="020B0604020202020204" pitchFamily="34" charset="0"/>
              <a:buChar char="•"/>
            </a:pPr>
            <a:endParaRPr lang="en-US" b="0" i="0" dirty="0">
              <a:solidFill>
                <a:srgbClr val="161616"/>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83</a:t>
            </a:fld>
            <a:endParaRPr lang="en-US"/>
          </a:p>
        </p:txBody>
      </p:sp>
    </p:spTree>
    <p:extLst>
      <p:ext uri="{BB962C8B-B14F-4D97-AF65-F5344CB8AC3E}">
        <p14:creationId xmlns:p14="http://schemas.microsoft.com/office/powerpoint/2010/main" val="7350555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The string /hello/{</a:t>
            </a:r>
            <a:r>
              <a:rPr lang="en-US" b="0" i="0" dirty="0" err="1">
                <a:solidFill>
                  <a:srgbClr val="161616"/>
                </a:solidFill>
                <a:effectLst/>
                <a:latin typeface="Segoe UI" panose="020B0502040204020203" pitchFamily="34" charset="0"/>
              </a:rPr>
              <a:t>name:alpha</a:t>
            </a:r>
            <a:r>
              <a:rPr lang="en-US" b="0" i="0" dirty="0">
                <a:solidFill>
                  <a:srgbClr val="161616"/>
                </a:solidFill>
                <a:effectLst/>
                <a:latin typeface="Segoe UI" panose="020B0502040204020203" pitchFamily="34" charset="0"/>
              </a:rPr>
              <a:t>} is a </a:t>
            </a:r>
            <a:r>
              <a:rPr lang="en-US" b="1" i="0" dirty="0">
                <a:solidFill>
                  <a:srgbClr val="161616"/>
                </a:solidFill>
                <a:effectLst/>
                <a:latin typeface="Segoe UI" panose="020B0502040204020203" pitchFamily="34" charset="0"/>
              </a:rPr>
              <a:t>route template</a:t>
            </a:r>
            <a:r>
              <a:rPr lang="en-US" b="0" i="0" dirty="0">
                <a:solidFill>
                  <a:srgbClr val="161616"/>
                </a:solidFill>
                <a:effectLst/>
                <a:latin typeface="Segoe UI" panose="020B0502040204020203" pitchFamily="34" charset="0"/>
              </a:rPr>
              <a:t>. A route template is used to configure how the endpoint is matched. In this case, the template matches:</a:t>
            </a:r>
          </a:p>
          <a:p>
            <a:pPr algn="l">
              <a:buFont typeface="Arial" panose="020B0604020202020204" pitchFamily="34" charset="0"/>
              <a:buChar char="•"/>
            </a:pPr>
            <a:r>
              <a:rPr lang="en-US" b="0" i="0" dirty="0">
                <a:solidFill>
                  <a:srgbClr val="161616"/>
                </a:solidFill>
                <a:effectLst/>
                <a:latin typeface="Segoe UI" panose="020B0502040204020203" pitchFamily="34" charset="0"/>
              </a:rPr>
              <a:t>A URL like /hello/Docs</a:t>
            </a:r>
          </a:p>
          <a:p>
            <a:pPr algn="l">
              <a:buFont typeface="Arial" panose="020B0604020202020204" pitchFamily="34" charset="0"/>
              <a:buChar char="•"/>
            </a:pPr>
            <a:r>
              <a:rPr lang="en-US" b="0" i="0" dirty="0">
                <a:solidFill>
                  <a:srgbClr val="161616"/>
                </a:solidFill>
                <a:effectLst/>
                <a:latin typeface="Segoe UI" panose="020B0502040204020203" pitchFamily="34" charset="0"/>
              </a:rPr>
              <a:t>Any URL path that begins with /hello/ followed by a sequence of alphabetic characters. :alpha applies a route constraint that matches only alphabetic characters. </a:t>
            </a:r>
            <a:r>
              <a:rPr lang="en-US" b="0" i="0" u="none" strike="noStrike" dirty="0">
                <a:solidFill>
                  <a:srgbClr val="161616"/>
                </a:solidFill>
                <a:effectLst/>
                <a:latin typeface="Segoe UI" panose="020B0502040204020203" pitchFamily="34" charset="0"/>
                <a:hlinkClick r:id="rId3"/>
              </a:rPr>
              <a:t>Route constraints</a:t>
            </a:r>
            <a:r>
              <a:rPr lang="en-US" b="0" i="0" dirty="0">
                <a:solidFill>
                  <a:srgbClr val="161616"/>
                </a:solidFill>
                <a:effectLst/>
                <a:latin typeface="Segoe UI" panose="020B0502040204020203" pitchFamily="34" charset="0"/>
              </a:rPr>
              <a:t> are explained later in this article.</a:t>
            </a:r>
          </a:p>
          <a:p>
            <a:pPr algn="l"/>
            <a:r>
              <a:rPr lang="en-US" b="0" i="0" dirty="0">
                <a:solidFill>
                  <a:srgbClr val="161616"/>
                </a:solidFill>
                <a:effectLst/>
                <a:latin typeface="Segoe UI" panose="020B0502040204020203" pitchFamily="34" charset="0"/>
              </a:rPr>
              <a:t>The second segment of the URL path, {</a:t>
            </a:r>
            <a:r>
              <a:rPr lang="en-US" b="0" i="0" dirty="0" err="1">
                <a:solidFill>
                  <a:srgbClr val="161616"/>
                </a:solidFill>
                <a:effectLst/>
                <a:latin typeface="Segoe UI" panose="020B0502040204020203" pitchFamily="34" charset="0"/>
              </a:rPr>
              <a:t>name:alpha</a:t>
            </a:r>
            <a:r>
              <a:rPr lang="en-US" b="0" i="0" dirty="0">
                <a:solidFill>
                  <a:srgbClr val="161616"/>
                </a:solidFill>
                <a:effectLst/>
                <a:latin typeface="Segoe UI" panose="020B0502040204020203" pitchFamily="34" charset="0"/>
              </a:rPr>
              <a:t>}:</a:t>
            </a:r>
          </a:p>
          <a:p>
            <a:pPr algn="l">
              <a:buFont typeface="Arial" panose="020B0604020202020204" pitchFamily="34" charset="0"/>
              <a:buChar char="•"/>
            </a:pPr>
            <a:r>
              <a:rPr lang="en-US" b="0" i="0" dirty="0">
                <a:solidFill>
                  <a:srgbClr val="161616"/>
                </a:solidFill>
                <a:effectLst/>
                <a:latin typeface="Segoe UI" panose="020B0502040204020203" pitchFamily="34" charset="0"/>
              </a:rPr>
              <a:t>Is bound to the name parameter.</a:t>
            </a:r>
          </a:p>
          <a:p>
            <a:pPr algn="l">
              <a:buFont typeface="Arial" panose="020B0604020202020204" pitchFamily="34" charset="0"/>
              <a:buChar char="•"/>
            </a:pPr>
            <a:r>
              <a:rPr lang="en-US" b="0" i="0" dirty="0">
                <a:solidFill>
                  <a:srgbClr val="161616"/>
                </a:solidFill>
                <a:effectLst/>
                <a:latin typeface="Segoe UI" panose="020B0502040204020203" pitchFamily="34" charset="0"/>
              </a:rPr>
              <a:t>Is captured and stored in </a:t>
            </a:r>
            <a:r>
              <a:rPr lang="en-US" b="0" i="0" u="none" strike="noStrike" dirty="0" err="1">
                <a:solidFill>
                  <a:srgbClr val="161616"/>
                </a:solidFill>
                <a:effectLst/>
                <a:latin typeface="Segoe UI" panose="020B0502040204020203" pitchFamily="34" charset="0"/>
                <a:hlinkClick r:id="rId4"/>
              </a:rPr>
              <a:t>HttpRequest.RouteValues</a:t>
            </a:r>
            <a:r>
              <a:rPr lang="en-US" b="0" i="0" dirty="0">
                <a:solidFill>
                  <a:srgbClr val="161616"/>
                </a:solidFill>
                <a:effectLst/>
                <a:latin typeface="Segoe UI"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84</a:t>
            </a:fld>
            <a:endParaRPr lang="en-US"/>
          </a:p>
        </p:txBody>
      </p:sp>
    </p:spTree>
    <p:extLst>
      <p:ext uri="{BB962C8B-B14F-4D97-AF65-F5344CB8AC3E}">
        <p14:creationId xmlns:p14="http://schemas.microsoft.com/office/powerpoint/2010/main" val="3025966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When you target a framework in an app or library, you're specifying the set of APIs that you'd like to make available to the app or library. You specify the target framework in your project file using a target framework moniker (TFM).</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An app or library can also target a specific .NET implementation to gain access to implementation-specific APIs. For example, an app that targets </a:t>
            </a:r>
            <a:r>
              <a:rPr lang="en-US" b="0" i="0" dirty="0" err="1">
                <a:solidFill>
                  <a:srgbClr val="E6E6E6"/>
                </a:solidFill>
                <a:effectLst/>
                <a:latin typeface="Segoe UI" panose="020B0502040204020203" pitchFamily="34" charset="0"/>
              </a:rPr>
              <a:t>Xamarin.iOS</a:t>
            </a:r>
            <a:r>
              <a:rPr lang="en-US" b="0" i="0" dirty="0">
                <a:solidFill>
                  <a:srgbClr val="E6E6E6"/>
                </a:solidFill>
                <a:effectLst/>
                <a:latin typeface="Segoe UI" panose="020B0502040204020203" pitchFamily="34" charset="0"/>
              </a:rPr>
              <a:t> (for example, </a:t>
            </a:r>
            <a:r>
              <a:rPr lang="en-US" dirty="0"/>
              <a:t>Xamarin.iOS10</a:t>
            </a:r>
            <a:r>
              <a:rPr lang="en-US" b="0" i="0" dirty="0">
                <a:solidFill>
                  <a:srgbClr val="E6E6E6"/>
                </a:solidFill>
                <a:effectLst/>
                <a:latin typeface="Segoe UI" panose="020B0502040204020203" pitchFamily="34" charset="0"/>
              </a:rPr>
              <a:t>) has access to Xamarin-provided iOS API wrappers for iOS 10, or an app that targets Universal Windows Platform (UWP, </a:t>
            </a:r>
            <a:r>
              <a:rPr lang="en-US" dirty="0"/>
              <a:t>uap10.0</a:t>
            </a:r>
            <a:r>
              <a:rPr lang="en-US" b="0" i="0" dirty="0">
                <a:solidFill>
                  <a:srgbClr val="E6E6E6"/>
                </a:solidFill>
                <a:effectLst/>
                <a:latin typeface="Segoe UI" panose="020B0502040204020203" pitchFamily="34" charset="0"/>
              </a:rPr>
              <a:t>) has access to APIs that compile for devices that run Windows 10.</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8</a:t>
            </a:fld>
            <a:endParaRPr lang="en-US"/>
          </a:p>
        </p:txBody>
      </p:sp>
    </p:spTree>
    <p:extLst>
      <p:ext uri="{BB962C8B-B14F-4D97-AF65-F5344CB8AC3E}">
        <p14:creationId xmlns:p14="http://schemas.microsoft.com/office/powerpoint/2010/main" val="13089860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r>
              <a:rPr lang="en-US" dirty="0">
                <a:hlinkClick r:id="rId3"/>
              </a:rPr>
              <a:t>Routing in ASP.NET Core | Microsoft Learn</a:t>
            </a:r>
            <a:endParaRPr lang="en-US" dirty="0"/>
          </a:p>
          <a:p>
            <a:endParaRPr lang="en-US" dirty="0"/>
          </a:p>
          <a:p>
            <a:r>
              <a:rPr lang="en-US" b="0" i="0" dirty="0">
                <a:solidFill>
                  <a:srgbClr val="161616"/>
                </a:solidFill>
                <a:effectLst/>
                <a:latin typeface="Segoe UI" panose="020B0502040204020203" pitchFamily="34" charset="0"/>
              </a:rPr>
              <a:t>Tokens within </a:t>
            </a:r>
            <a:r>
              <a:rPr lang="en-US" dirty="0"/>
              <a:t>{}</a:t>
            </a:r>
            <a:r>
              <a:rPr lang="en-US" b="0" i="0" dirty="0">
                <a:solidFill>
                  <a:srgbClr val="161616"/>
                </a:solidFill>
                <a:effectLst/>
                <a:latin typeface="Segoe UI" panose="020B0502040204020203" pitchFamily="34" charset="0"/>
              </a:rPr>
              <a:t> define route parameters that are bound if the route is matched. More than one route parameter can be defined in a route segment, but route parameters must be separated by a literal value. For example:</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85</a:t>
            </a:fld>
            <a:endParaRPr lang="en-US"/>
          </a:p>
        </p:txBody>
      </p:sp>
    </p:spTree>
    <p:extLst>
      <p:ext uri="{BB962C8B-B14F-4D97-AF65-F5344CB8AC3E}">
        <p14:creationId xmlns:p14="http://schemas.microsoft.com/office/powerpoint/2010/main" val="16446312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https://learn.microsoft.com/en-us/aspnet/core/fundamentals/routing?view=aspnetcore-7.0#route-constraints</a:t>
            </a:r>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87</a:t>
            </a:fld>
            <a:endParaRPr lang="en-US"/>
          </a:p>
        </p:txBody>
      </p:sp>
    </p:spTree>
    <p:extLst>
      <p:ext uri="{BB962C8B-B14F-4D97-AF65-F5344CB8AC3E}">
        <p14:creationId xmlns:p14="http://schemas.microsoft.com/office/powerpoint/2010/main" val="42790318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for this section: </a:t>
            </a:r>
            <a:r>
              <a:rPr lang="en-US" dirty="0">
                <a:hlinkClick r:id="rId3"/>
              </a:rPr>
              <a:t>Handle errors in ASP.NET Core | Microsoft Learn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88</a:t>
            </a:fld>
            <a:endParaRPr lang="en-US"/>
          </a:p>
        </p:txBody>
      </p:sp>
    </p:spTree>
    <p:extLst>
      <p:ext uri="{BB962C8B-B14F-4D97-AF65-F5344CB8AC3E}">
        <p14:creationId xmlns:p14="http://schemas.microsoft.com/office/powerpoint/2010/main" val="3514567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created when you have the </a:t>
            </a:r>
            <a:r>
              <a:rPr lang="en-US" b="0" i="0" dirty="0" err="1">
                <a:solidFill>
                  <a:srgbClr val="161616"/>
                </a:solidFill>
                <a:effectLst/>
                <a:latin typeface="SFMono-Regular"/>
              </a:rPr>
              <a:t>app.UseExceptionHandler</a:t>
            </a:r>
            <a:r>
              <a:rPr lang="en-US" b="0" i="0" dirty="0">
                <a:solidFill>
                  <a:srgbClr val="161616"/>
                </a:solidFill>
                <a:effectLst/>
                <a:latin typeface="SFMono-Regular"/>
              </a:rPr>
              <a:t>(</a:t>
            </a:r>
            <a:r>
              <a:rPr lang="en-US" b="0" i="0" dirty="0">
                <a:solidFill>
                  <a:srgbClr val="A31515"/>
                </a:solidFill>
                <a:effectLst/>
                <a:latin typeface="SFMono-Regular"/>
              </a:rPr>
              <a:t>"/Error"</a:t>
            </a:r>
            <a:r>
              <a:rPr lang="en-US" b="0" i="0" dirty="0">
                <a:solidFill>
                  <a:srgbClr val="161616"/>
                </a:solidFill>
                <a:effectLst/>
                <a:latin typeface="SFMono-Regular"/>
              </a:rPr>
              <a:t>); set</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89</a:t>
            </a:fld>
            <a:endParaRPr lang="en-US"/>
          </a:p>
        </p:txBody>
      </p:sp>
    </p:spTree>
    <p:extLst>
      <p:ext uri="{BB962C8B-B14F-4D97-AF65-F5344CB8AC3E}">
        <p14:creationId xmlns:p14="http://schemas.microsoft.com/office/powerpoint/2010/main" val="14052335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 </a:t>
            </a:r>
            <a:r>
              <a:rPr lang="en-US" dirty="0">
                <a:hlinkClick r:id="rId3"/>
              </a:rPr>
              <a:t>Choose an ASP.NET Core UI | Microsoft Learn</a:t>
            </a:r>
            <a:endParaRPr lang="en-US" dirty="0"/>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91</a:t>
            </a:fld>
            <a:endParaRPr lang="en-US"/>
          </a:p>
        </p:txBody>
      </p:sp>
    </p:spTree>
    <p:extLst>
      <p:ext uri="{BB962C8B-B14F-4D97-AF65-F5344CB8AC3E}">
        <p14:creationId xmlns:p14="http://schemas.microsoft.com/office/powerpoint/2010/main" val="24396513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i="0" dirty="0">
                <a:solidFill>
                  <a:srgbClr val="161616"/>
                </a:solidFill>
                <a:effectLst/>
                <a:latin typeface="Segoe UI" panose="020B0502040204020203" pitchFamily="34" charset="0"/>
              </a:rPr>
              <a:t>Razor Pages </a:t>
            </a:r>
            <a:r>
              <a:rPr lang="en-US" b="0" i="0" dirty="0">
                <a:solidFill>
                  <a:srgbClr val="161616"/>
                </a:solidFill>
                <a:effectLst/>
                <a:latin typeface="Segoe UI" panose="020B0502040204020203" pitchFamily="34" charset="0"/>
              </a:rPr>
              <a:t>is a page-based model. UI and business logic concerns are kept separate, but within the page. Razor Pages is the recommended way to create new page-based or form-based apps for developers new to ASP.NET Core. Razor Pages provides an easier starting point than ASP.NET Core MVC.</a:t>
            </a:r>
          </a:p>
          <a:p>
            <a:pPr marL="171450" indent="-171450">
              <a:buFont typeface="Arial" panose="020B0604020202020204" pitchFamily="34" charset="0"/>
              <a:buChar char="•"/>
            </a:pPr>
            <a:r>
              <a:rPr lang="en-US" b="1" i="0" dirty="0">
                <a:solidFill>
                  <a:srgbClr val="161616"/>
                </a:solidFill>
                <a:effectLst/>
                <a:latin typeface="Segoe UI" panose="020B0502040204020203" pitchFamily="34" charset="0"/>
              </a:rPr>
              <a:t>ASP.NET MVC </a:t>
            </a:r>
            <a:r>
              <a:rPr lang="en-US" b="0" i="0" dirty="0">
                <a:solidFill>
                  <a:srgbClr val="161616"/>
                </a:solidFill>
                <a:effectLst/>
                <a:latin typeface="Segoe UI" panose="020B0502040204020203" pitchFamily="34" charset="0"/>
              </a:rPr>
              <a:t>renders UI on the server and uses a Model-View-Controller (MVC) architectural pattern. The MVC pattern separates an app into three main groups of components: Models, Views, and Controllers.  </a:t>
            </a:r>
            <a:r>
              <a:rPr lang="en-US" b="1" i="1" dirty="0">
                <a:solidFill>
                  <a:srgbClr val="161616"/>
                </a:solidFill>
                <a:effectLst/>
                <a:latin typeface="Segoe UI" panose="020B0502040204020203" pitchFamily="34" charset="0"/>
              </a:rPr>
              <a:t>More on that in a minute</a:t>
            </a:r>
          </a:p>
          <a:p>
            <a:pPr marL="171450" indent="-171450">
              <a:buFont typeface="Arial" panose="020B0604020202020204" pitchFamily="34" charset="0"/>
              <a:buChar char="•"/>
            </a:pPr>
            <a:r>
              <a:rPr lang="en-US" b="1" i="0" dirty="0" err="1">
                <a:solidFill>
                  <a:srgbClr val="161616"/>
                </a:solidFill>
                <a:effectLst/>
                <a:latin typeface="Segoe UI" panose="020B0502040204020203" pitchFamily="34" charset="0"/>
              </a:rPr>
              <a:t>Blazor</a:t>
            </a:r>
            <a:r>
              <a:rPr lang="en-US" b="0" i="0" dirty="0">
                <a:solidFill>
                  <a:srgbClr val="161616"/>
                </a:solidFill>
                <a:effectLst/>
                <a:latin typeface="Segoe UI" panose="020B0502040204020203" pitchFamily="34" charset="0"/>
              </a:rPr>
              <a:t> is a framework for building interactive client-side web UI with </a:t>
            </a:r>
            <a:r>
              <a:rPr lang="en-US" b="0" i="0" u="none" strike="noStrike" dirty="0">
                <a:effectLst/>
                <a:latin typeface="Segoe UI" panose="020B0502040204020203" pitchFamily="34" charset="0"/>
                <a:hlinkClick r:id="rId3"/>
              </a:rPr>
              <a:t>.NET</a:t>
            </a:r>
            <a:r>
              <a:rPr lang="en-US" b="0" i="0" dirty="0">
                <a:solidFill>
                  <a:srgbClr val="161616"/>
                </a:solidFill>
                <a:effectLst/>
                <a:latin typeface="Segoe UI" panose="020B0502040204020203" pitchFamily="34" charset="0"/>
              </a:rPr>
              <a:t>:</a:t>
            </a:r>
            <a:endParaRPr lang="en-US" b="1" i="1" dirty="0">
              <a:solidFill>
                <a:srgbClr val="161616"/>
              </a:solidFill>
              <a:effectLst/>
              <a:latin typeface="Segoe UI" panose="020B0502040204020203" pitchFamily="34" charset="0"/>
            </a:endParaRPr>
          </a:p>
          <a:p>
            <a:pPr marL="171450" indent="-171450">
              <a:buFont typeface="Arial" panose="020B0604020202020204" pitchFamily="34" charset="0"/>
              <a:buChar char="•"/>
            </a:pPr>
            <a:r>
              <a:rPr lang="en-US" b="1" i="0" dirty="0" err="1">
                <a:solidFill>
                  <a:srgbClr val="161616"/>
                </a:solidFill>
                <a:effectLst/>
                <a:latin typeface="Segoe UI" panose="020B0502040204020203" pitchFamily="34" charset="0"/>
              </a:rPr>
              <a:t>Blazor</a:t>
            </a:r>
            <a:r>
              <a:rPr lang="en-US" b="1" i="0" dirty="0">
                <a:solidFill>
                  <a:srgbClr val="161616"/>
                </a:solidFill>
                <a:effectLst/>
                <a:latin typeface="Segoe UI" panose="020B0502040204020203" pitchFamily="34" charset="0"/>
              </a:rPr>
              <a:t> </a:t>
            </a:r>
            <a:r>
              <a:rPr lang="en-US" b="1" i="0" dirty="0" err="1">
                <a:solidFill>
                  <a:srgbClr val="161616"/>
                </a:solidFill>
                <a:effectLst/>
                <a:latin typeface="Segoe UI" panose="020B0502040204020203" pitchFamily="34" charset="0"/>
              </a:rPr>
              <a:t>WebAssembly</a:t>
            </a:r>
            <a:r>
              <a:rPr lang="en-US" b="1" i="0" dirty="0">
                <a:solidFill>
                  <a:srgbClr val="161616"/>
                </a:solidFill>
                <a:effectLst/>
                <a:latin typeface="Segoe UI" panose="020B0502040204020203" pitchFamily="34" charset="0"/>
              </a:rPr>
              <a:t> </a:t>
            </a:r>
            <a:r>
              <a:rPr lang="en-US" b="0" i="0" dirty="0">
                <a:solidFill>
                  <a:srgbClr val="161616"/>
                </a:solidFill>
                <a:effectLst/>
                <a:latin typeface="Segoe UI" panose="020B0502040204020203" pitchFamily="34" charset="0"/>
              </a:rPr>
              <a:t>is a </a:t>
            </a:r>
            <a:r>
              <a:rPr lang="en-US" b="0" i="0" u="none" strike="noStrike" dirty="0">
                <a:effectLst/>
                <a:latin typeface="Segoe UI" panose="020B0502040204020203" pitchFamily="34" charset="0"/>
                <a:hlinkClick r:id="rId4"/>
              </a:rPr>
              <a:t>single-page app (SPA) framework</a:t>
            </a:r>
            <a:r>
              <a:rPr lang="en-US" b="0" i="0" dirty="0">
                <a:solidFill>
                  <a:srgbClr val="161616"/>
                </a:solidFill>
                <a:effectLst/>
                <a:latin typeface="Segoe UI" panose="020B0502040204020203" pitchFamily="34" charset="0"/>
              </a:rPr>
              <a:t> for building interactive client-side web apps with the general characteristics described in the </a:t>
            </a:r>
            <a:r>
              <a:rPr lang="en-US" b="0" i="0" u="none" strike="noStrike" dirty="0" err="1">
                <a:effectLst/>
                <a:latin typeface="Segoe UI" panose="020B0502040204020203" pitchFamily="34" charset="0"/>
                <a:hlinkClick r:id="rId5"/>
              </a:rPr>
              <a:t>Blazor</a:t>
            </a:r>
            <a:r>
              <a:rPr lang="en-US" b="0" i="0" u="none" strike="noStrike" dirty="0">
                <a:effectLst/>
                <a:latin typeface="Segoe UI" panose="020B0502040204020203" pitchFamily="34" charset="0"/>
                <a:hlinkClick r:id="rId5"/>
              </a:rPr>
              <a:t> Server</a:t>
            </a:r>
            <a:r>
              <a:rPr lang="en-US" b="0" i="0" dirty="0">
                <a:solidFill>
                  <a:srgbClr val="161616"/>
                </a:solidFill>
                <a:effectLst/>
                <a:latin typeface="Segoe UI" panose="020B0502040204020203" pitchFamily="34" charset="0"/>
              </a:rPr>
              <a:t> section earlier in this article.</a:t>
            </a:r>
          </a:p>
          <a:p>
            <a:pPr marL="171450" indent="-171450">
              <a:buFont typeface="Arial" panose="020B0604020202020204" pitchFamily="34" charset="0"/>
              <a:buChar char="•"/>
            </a:pPr>
            <a:r>
              <a:rPr lang="en-US" b="0" i="0" dirty="0">
                <a:solidFill>
                  <a:srgbClr val="161616"/>
                </a:solidFill>
                <a:effectLst/>
                <a:latin typeface="Segoe UI" panose="020B0502040204020203" pitchFamily="34" charset="0"/>
              </a:rPr>
              <a:t>Build client-side logic for ASP.NET Core apps using popular JavaScript frameworks, like </a:t>
            </a:r>
            <a:r>
              <a:rPr lang="en-US" b="0" i="0" u="none" strike="noStrike" dirty="0">
                <a:effectLst/>
                <a:latin typeface="Segoe UI" panose="020B0502040204020203" pitchFamily="34" charset="0"/>
                <a:hlinkClick r:id="rId6"/>
              </a:rPr>
              <a:t>Angular</a:t>
            </a:r>
            <a:r>
              <a:rPr lang="en-US" b="0" i="0" dirty="0">
                <a:solidFill>
                  <a:srgbClr val="161616"/>
                </a:solidFill>
                <a:effectLst/>
                <a:latin typeface="Segoe UI" panose="020B0502040204020203" pitchFamily="34" charset="0"/>
              </a:rPr>
              <a:t> or </a:t>
            </a:r>
            <a:r>
              <a:rPr lang="en-US" b="0" i="0" u="none" strike="noStrike" dirty="0">
                <a:effectLst/>
                <a:latin typeface="Segoe UI" panose="020B0502040204020203" pitchFamily="34" charset="0"/>
                <a:hlinkClick r:id="rId7"/>
              </a:rPr>
              <a:t>React</a:t>
            </a:r>
            <a:endParaRPr lang="en-US" b="1" i="1" dirty="0">
              <a:solidFill>
                <a:srgbClr val="161616"/>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92</a:t>
            </a:fld>
            <a:endParaRPr lang="en-US"/>
          </a:p>
        </p:txBody>
      </p:sp>
    </p:spTree>
    <p:extLst>
      <p:ext uri="{BB962C8B-B14F-4D97-AF65-F5344CB8AC3E}">
        <p14:creationId xmlns:p14="http://schemas.microsoft.com/office/powerpoint/2010/main" val="23422059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The Model-View-Controller (MVC) architectural pattern separates an application into three main groups of components: Models, Views, and Controllers. This pattern helps to achieve </a:t>
            </a:r>
            <a:r>
              <a:rPr lang="en-US" b="0" i="0" u="none" strike="noStrike" dirty="0">
                <a:effectLst/>
                <a:latin typeface="Segoe UI" panose="020B0502040204020203" pitchFamily="34" charset="0"/>
                <a:hlinkClick r:id="rId3"/>
              </a:rPr>
              <a:t>separation of concerns</a:t>
            </a:r>
            <a:r>
              <a:rPr lang="en-US" b="0" i="0" dirty="0">
                <a:solidFill>
                  <a:srgbClr val="161616"/>
                </a:solidFill>
                <a:effectLst/>
                <a:latin typeface="Segoe UI" panose="020B0502040204020203" pitchFamily="34" charset="0"/>
              </a:rPr>
              <a:t>. Using this pattern, user requests are routed to a Controller which is responsible for working with the Model to perform user actions and/or retrieve results of queries. The Controller chooses the View to display to the user, and provides it with any Model data it requires.</a:t>
            </a:r>
            <a:endParaRPr lang="en-US" dirty="0"/>
          </a:p>
        </p:txBody>
      </p:sp>
      <p:sp>
        <p:nvSpPr>
          <p:cNvPr id="4" name="Slide Number Placeholder 3"/>
          <p:cNvSpPr>
            <a:spLocks noGrp="1"/>
          </p:cNvSpPr>
          <p:nvPr>
            <p:ph type="sldNum" sz="quarter" idx="5"/>
          </p:nvPr>
        </p:nvSpPr>
        <p:spPr/>
        <p:txBody>
          <a:bodyPr/>
          <a:lstStyle/>
          <a:p>
            <a:fld id="{8E7DD29E-B033-4D6E-9000-4F994D4E26A1}" type="slidenum">
              <a:rPr lang="en-US" smtClean="0"/>
              <a:t>93</a:t>
            </a:fld>
            <a:endParaRPr lang="en-US"/>
          </a:p>
        </p:txBody>
      </p:sp>
    </p:spTree>
    <p:extLst>
      <p:ext uri="{BB962C8B-B14F-4D97-AF65-F5344CB8AC3E}">
        <p14:creationId xmlns:p14="http://schemas.microsoft.com/office/powerpoint/2010/main" val="38060061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In ASP.NET Core MVC, views are </a:t>
            </a:r>
            <a:r>
              <a:rPr lang="en-US" dirty="0"/>
              <a:t>.</a:t>
            </a:r>
            <a:r>
              <a:rPr lang="en-US" dirty="0" err="1"/>
              <a:t>cshtml</a:t>
            </a:r>
            <a:r>
              <a:rPr lang="en-US" b="0" i="0" dirty="0">
                <a:solidFill>
                  <a:srgbClr val="161616"/>
                </a:solidFill>
                <a:effectLst/>
                <a:latin typeface="Segoe UI" panose="020B0502040204020203" pitchFamily="34" charset="0"/>
              </a:rPr>
              <a:t> files that use the </a:t>
            </a:r>
            <a:r>
              <a:rPr lang="en-US" b="0" i="0" u="none" strike="noStrike" dirty="0">
                <a:effectLst/>
                <a:latin typeface="Segoe UI" panose="020B0502040204020203" pitchFamily="34" charset="0"/>
                <a:hlinkClick r:id="rId3"/>
              </a:rPr>
              <a:t>C# programming language</a:t>
            </a:r>
            <a:r>
              <a:rPr lang="en-US" b="0" i="0" dirty="0">
                <a:solidFill>
                  <a:srgbClr val="161616"/>
                </a:solidFill>
                <a:effectLst/>
                <a:latin typeface="Segoe UI" panose="020B0502040204020203" pitchFamily="34" charset="0"/>
              </a:rPr>
              <a:t> in Razor markup. Usually, view files are grouped into folders named for each of the app's </a:t>
            </a:r>
            <a:r>
              <a:rPr lang="en-US" b="0" i="0" u="none" strike="noStrike" dirty="0">
                <a:effectLst/>
                <a:latin typeface="Segoe UI" panose="020B0502040204020203" pitchFamily="34" charset="0"/>
                <a:hlinkClick r:id="rId4"/>
              </a:rPr>
              <a:t>controllers</a:t>
            </a:r>
            <a:r>
              <a:rPr lang="en-US" b="0" i="0" dirty="0">
                <a:solidFill>
                  <a:srgbClr val="161616"/>
                </a:solidFill>
                <a:effectLst/>
                <a:latin typeface="Segoe U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94</a:t>
            </a:fld>
            <a:endParaRPr lang="en-US"/>
          </a:p>
        </p:txBody>
      </p:sp>
    </p:spTree>
    <p:extLst>
      <p:ext uri="{BB962C8B-B14F-4D97-AF65-F5344CB8AC3E}">
        <p14:creationId xmlns:p14="http://schemas.microsoft.com/office/powerpoint/2010/main" val="7550382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Demo </a:t>
            </a:r>
            <a:r>
              <a:rPr lang="en-US" dirty="0" err="1"/>
              <a:t>aspnetcore-webapp.md</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95</a:t>
            </a:fld>
            <a:endParaRPr lang="en-US"/>
          </a:p>
        </p:txBody>
      </p:sp>
    </p:spTree>
    <p:extLst>
      <p:ext uri="{BB962C8B-B14F-4D97-AF65-F5344CB8AC3E}">
        <p14:creationId xmlns:p14="http://schemas.microsoft.com/office/powerpoint/2010/main" val="24106107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r>
              <a:rPr lang="en-US" dirty="0">
                <a:hlinkClick r:id="rId3"/>
              </a:rPr>
              <a:t>APIs overview | Microsoft Learn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96</a:t>
            </a:fld>
            <a:endParaRPr lang="en-US"/>
          </a:p>
        </p:txBody>
      </p:sp>
    </p:spTree>
    <p:extLst>
      <p:ext uri="{BB962C8B-B14F-4D97-AF65-F5344CB8AC3E}">
        <p14:creationId xmlns:p14="http://schemas.microsoft.com/office/powerpoint/2010/main" val="2063842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egoe UI" panose="020B0502040204020203" pitchFamily="34" charset="0"/>
              </a:rPr>
              <a:t>The version-less TFMs are each equivalent to targeting the lowest supported operating system version by .NET 6. You can specify an operating system version if you want to be specific or to get access to newer APIs.</a:t>
            </a:r>
          </a:p>
          <a:p>
            <a:pPr algn="l"/>
            <a:r>
              <a:rPr lang="en-US" b="0" i="0" dirty="0">
                <a:solidFill>
                  <a:srgbClr val="333333"/>
                </a:solidFill>
                <a:effectLst/>
                <a:latin typeface="Segoe UI" panose="020B0502040204020203" pitchFamily="34" charset="0"/>
              </a:rPr>
              <a:t>The net6.0 and net6.0-windows TFMs are supported (same as .NET 5). The Android and Apple TFMs are new with .NET 6 and currently in preview. They will be supported with a later .NET 6 update.</a:t>
            </a:r>
          </a:p>
          <a:p>
            <a:pPr algn="l"/>
            <a:r>
              <a:rPr lang="en-US" b="0" i="0" dirty="0">
                <a:solidFill>
                  <a:srgbClr val="333333"/>
                </a:solidFill>
                <a:effectLst/>
                <a:latin typeface="Segoe UI" panose="020B0502040204020203" pitchFamily="34" charset="0"/>
              </a:rPr>
              <a:t>There are no compatibility relationships between the OS-specific TFMs. For example, net6.0-ios is not compatible with net6.0-tvos. </a:t>
            </a:r>
            <a:r>
              <a:rPr lang="en-US" b="0" i="0">
                <a:solidFill>
                  <a:srgbClr val="333333"/>
                </a:solidFill>
                <a:effectLst/>
                <a:latin typeface="Segoe UI" panose="020B0502040204020203" pitchFamily="34" charset="0"/>
              </a:rPr>
              <a:t>If you want to share code, you need to do that with source with #if statements or binaries with net6.0 targeted code.</a:t>
            </a:r>
          </a:p>
          <a:p>
            <a:endParaRPr lang="en-US"/>
          </a:p>
        </p:txBody>
      </p:sp>
      <p:sp>
        <p:nvSpPr>
          <p:cNvPr id="4" name="Slide Number Placeholder 3"/>
          <p:cNvSpPr>
            <a:spLocks noGrp="1"/>
          </p:cNvSpPr>
          <p:nvPr>
            <p:ph type="sldNum" sz="quarter" idx="5"/>
          </p:nvPr>
        </p:nvSpPr>
        <p:spPr/>
        <p:txBody>
          <a:bodyPr/>
          <a:lstStyle/>
          <a:p>
            <a:fld id="{9C06DB8C-CBCA-ED4A-9610-3BE1E55130C1}" type="slidenum">
              <a:rPr lang="en-US" smtClean="0"/>
              <a:t>9</a:t>
            </a:fld>
            <a:endParaRPr lang="en-US"/>
          </a:p>
        </p:txBody>
      </p:sp>
    </p:spTree>
    <p:extLst>
      <p:ext uri="{BB962C8B-B14F-4D97-AF65-F5344CB8AC3E}">
        <p14:creationId xmlns:p14="http://schemas.microsoft.com/office/powerpoint/2010/main" val="15847822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r>
              <a:rPr lang="en-US" dirty="0">
                <a:hlinkClick r:id="rId3"/>
              </a:rPr>
              <a:t>Minimal APIs overview | Microsoft Learn</a:t>
            </a:r>
            <a:endParaRPr lang="en-US" dirty="0"/>
          </a:p>
          <a:p>
            <a:endParaRPr lang="en-US" dirty="0"/>
          </a:p>
          <a:p>
            <a:r>
              <a:rPr lang="en-US" b="0" i="0" dirty="0">
                <a:solidFill>
                  <a:srgbClr val="161616"/>
                </a:solidFill>
                <a:effectLst/>
                <a:latin typeface="Segoe UI" panose="020B0502040204020203" pitchFamily="34" charset="0"/>
              </a:rPr>
              <a:t>Minimal APIs are a simplified approach for building fast HTTP APIs with ASP.NET Core. You can build fully functioning REST endpoints with minimal code and configuration. Skip traditional scaffolding and avoid unnecessary controllers by fluently declaring API routes and actions.</a:t>
            </a:r>
            <a:endParaRPr lang="en-US" dirty="0"/>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97</a:t>
            </a:fld>
            <a:endParaRPr lang="en-US"/>
          </a:p>
        </p:txBody>
      </p:sp>
    </p:spTree>
    <p:extLst>
      <p:ext uri="{BB962C8B-B14F-4D97-AF65-F5344CB8AC3E}">
        <p14:creationId xmlns:p14="http://schemas.microsoft.com/office/powerpoint/2010/main" val="35506889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324"/>
                </a:solidFill>
                <a:effectLst/>
                <a:latin typeface="游ゴシック" panose="020B0400000000000000" pitchFamily="34" charset="-128"/>
                <a:ea typeface="游ゴシック" panose="020B0400000000000000" pitchFamily="34" charset="-128"/>
              </a:rPr>
              <a:t>Explain the code</a:t>
            </a:r>
          </a:p>
          <a:p>
            <a:endParaRPr lang="en-US" b="1" i="0" dirty="0">
              <a:solidFill>
                <a:srgbClr val="222324"/>
              </a:solidFill>
              <a:effectLst/>
              <a:latin typeface="游ゴシック" panose="020B0400000000000000" pitchFamily="34" charset="-128"/>
              <a:ea typeface="游ゴシック" panose="020B0400000000000000" pitchFamily="34" charset="-128"/>
            </a:endParaRPr>
          </a:p>
          <a:p>
            <a:r>
              <a:rPr lang="en-US" b="1" i="0" dirty="0">
                <a:solidFill>
                  <a:srgbClr val="222324"/>
                </a:solidFill>
                <a:effectLst/>
                <a:latin typeface="游ゴシック" panose="020B0400000000000000" pitchFamily="34" charset="-128"/>
                <a:ea typeface="游ゴシック" panose="020B0400000000000000" pitchFamily="34" charset="-128"/>
              </a:rPr>
              <a:t>Minimal simply means that it contains the minimum set of components needed to build HTTP APIs</a:t>
            </a:r>
            <a:r>
              <a:rPr lang="en-US" b="0" i="0" dirty="0">
                <a:solidFill>
                  <a:srgbClr val="42464C"/>
                </a:solidFill>
                <a:effectLst/>
                <a:latin typeface="游ゴシック" panose="020B0400000000000000" pitchFamily="34" charset="-128"/>
                <a:ea typeface="游ゴシック" panose="020B0400000000000000" pitchFamily="34" charset="-128"/>
              </a:rPr>
              <a:t>, such as routing, model/parameter binding and serialization. It doesn’t mean that the application you build will be simple or not require good design.</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99</a:t>
            </a:fld>
            <a:endParaRPr lang="en-US"/>
          </a:p>
        </p:txBody>
      </p:sp>
    </p:spTree>
    <p:extLst>
      <p:ext uri="{BB962C8B-B14F-4D97-AF65-F5344CB8AC3E}">
        <p14:creationId xmlns:p14="http://schemas.microsoft.com/office/powerpoint/2010/main" val="10295468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r>
              <a:rPr lang="en-US" dirty="0">
                <a:hlinkClick r:id="rId3"/>
              </a:rPr>
              <a:t>Create web APIs with ASP.NET Core | Microsoft Learn</a:t>
            </a:r>
            <a:endParaRPr lang="en-US" dirty="0"/>
          </a:p>
          <a:p>
            <a:endParaRPr lang="en-US" dirty="0"/>
          </a:p>
          <a:p>
            <a:r>
              <a:rPr lang="en-US" b="0" i="1" dirty="0">
                <a:solidFill>
                  <a:srgbClr val="161616"/>
                </a:solidFill>
                <a:effectLst/>
                <a:latin typeface="Segoe UI" panose="020B0502040204020203" pitchFamily="34" charset="0"/>
              </a:rPr>
              <a:t>Controllers</a:t>
            </a:r>
            <a:r>
              <a:rPr lang="en-US" b="0" i="0" dirty="0">
                <a:solidFill>
                  <a:srgbClr val="161616"/>
                </a:solidFill>
                <a:effectLst/>
                <a:latin typeface="Segoe UI" panose="020B0502040204020203" pitchFamily="34" charset="0"/>
              </a:rPr>
              <a:t> in a web API are classes that derive from </a:t>
            </a:r>
            <a:r>
              <a:rPr lang="en-US" b="0" i="0" u="none" strike="noStrike" dirty="0">
                <a:effectLst/>
                <a:latin typeface="Segoe UI" panose="020B0502040204020203" pitchFamily="34" charset="0"/>
                <a:hlinkClick r:id="rId4"/>
              </a:rPr>
              <a:t>ControllerBase</a:t>
            </a:r>
            <a:r>
              <a:rPr lang="en-US" b="0" i="0" dirty="0">
                <a:solidFill>
                  <a:srgbClr val="161616"/>
                </a:solidFill>
                <a:effectLst/>
                <a:latin typeface="Segoe UI" panose="020B0502040204020203" pitchFamily="34" charset="0"/>
              </a:rPr>
              <a:t>. Controllers are activated and disposed on a per request basis.</a:t>
            </a:r>
            <a:endParaRPr lang="en-US" dirty="0"/>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100</a:t>
            </a:fld>
            <a:endParaRPr lang="en-US"/>
          </a:p>
        </p:txBody>
      </p:sp>
    </p:spTree>
    <p:extLst>
      <p:ext uri="{BB962C8B-B14F-4D97-AF65-F5344CB8AC3E}">
        <p14:creationId xmlns:p14="http://schemas.microsoft.com/office/powerpoint/2010/main" val="26377506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7DD29E-B033-4D6E-9000-4F994D4E26A1}" type="slidenum">
              <a:rPr lang="en-US" smtClean="0"/>
              <a:t>102</a:t>
            </a:fld>
            <a:endParaRPr lang="en-US"/>
          </a:p>
        </p:txBody>
      </p:sp>
    </p:spTree>
    <p:extLst>
      <p:ext uri="{BB962C8B-B14F-4D97-AF65-F5344CB8AC3E}">
        <p14:creationId xmlns:p14="http://schemas.microsoft.com/office/powerpoint/2010/main" val="5182683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104</a:t>
            </a:fld>
            <a:endParaRPr lang="en-US"/>
          </a:p>
        </p:txBody>
      </p:sp>
    </p:spTree>
    <p:extLst>
      <p:ext uri="{BB962C8B-B14F-4D97-AF65-F5344CB8AC3E}">
        <p14:creationId xmlns:p14="http://schemas.microsoft.com/office/powerpoint/2010/main" val="28950734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Demo aspnetcore-todoapi.md</a:t>
            </a:r>
          </a:p>
        </p:txBody>
      </p:sp>
      <p:sp>
        <p:nvSpPr>
          <p:cNvPr id="4" name="Slide Number Placeholder 3"/>
          <p:cNvSpPr>
            <a:spLocks noGrp="1"/>
          </p:cNvSpPr>
          <p:nvPr>
            <p:ph type="sldNum" sz="quarter" idx="5"/>
          </p:nvPr>
        </p:nvSpPr>
        <p:spPr/>
        <p:txBody>
          <a:bodyPr/>
          <a:lstStyle/>
          <a:p>
            <a:fld id="{9C06DB8C-CBCA-ED4A-9610-3BE1E55130C1}" type="slidenum">
              <a:rPr lang="en-US" smtClean="0"/>
              <a:t>105</a:t>
            </a:fld>
            <a:endParaRPr lang="en-US"/>
          </a:p>
        </p:txBody>
      </p:sp>
    </p:spTree>
    <p:extLst>
      <p:ext uri="{BB962C8B-B14F-4D97-AF65-F5344CB8AC3E}">
        <p14:creationId xmlns:p14="http://schemas.microsoft.com/office/powerpoint/2010/main" val="14339285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r>
              <a:rPr lang="en-US" dirty="0">
                <a:hlinkClick r:id="rId3"/>
              </a:rPr>
              <a:t>ASP.NET Core web API documentation with Swagger / OpenAPI | Microsoft Learn</a:t>
            </a:r>
            <a:endParaRPr lang="en-US" dirty="0"/>
          </a:p>
          <a:p>
            <a:endParaRPr lang="en-US" dirty="0"/>
          </a:p>
          <a:p>
            <a:r>
              <a:rPr lang="en-US" b="0" i="0" dirty="0">
                <a:solidFill>
                  <a:srgbClr val="161616"/>
                </a:solidFill>
                <a:effectLst/>
                <a:latin typeface="Segoe UI" panose="020B0502040204020203" pitchFamily="34" charset="0"/>
              </a:rPr>
              <a:t>The Swagger project was donated to the </a:t>
            </a:r>
            <a:r>
              <a:rPr lang="en-US" b="0" i="0" dirty="0" err="1">
                <a:solidFill>
                  <a:srgbClr val="161616"/>
                </a:solidFill>
                <a:effectLst/>
                <a:latin typeface="Segoe UI" panose="020B0502040204020203" pitchFamily="34" charset="0"/>
              </a:rPr>
              <a:t>OpenAPI</a:t>
            </a:r>
            <a:r>
              <a:rPr lang="en-US" b="0" i="0" dirty="0">
                <a:solidFill>
                  <a:srgbClr val="161616"/>
                </a:solidFill>
                <a:effectLst/>
                <a:latin typeface="Segoe UI" panose="020B0502040204020203" pitchFamily="34" charset="0"/>
              </a:rPr>
              <a:t> Initiative in 2015 and has since been referred to as </a:t>
            </a:r>
            <a:r>
              <a:rPr lang="en-US" b="0" i="0" dirty="0" err="1">
                <a:solidFill>
                  <a:srgbClr val="161616"/>
                </a:solidFill>
                <a:effectLst/>
                <a:latin typeface="Segoe UI" panose="020B0502040204020203" pitchFamily="34" charset="0"/>
              </a:rPr>
              <a:t>OpenAPI</a:t>
            </a:r>
            <a:r>
              <a:rPr lang="en-US" b="0" i="0" dirty="0">
                <a:solidFill>
                  <a:srgbClr val="161616"/>
                </a:solidFill>
                <a:effectLst/>
                <a:latin typeface="Segoe UI" panose="020B0502040204020203" pitchFamily="34" charset="0"/>
              </a:rPr>
              <a:t>. Both names are used interchangeably. However, "</a:t>
            </a:r>
            <a:r>
              <a:rPr lang="en-US" b="0" i="0" dirty="0" err="1">
                <a:solidFill>
                  <a:srgbClr val="161616"/>
                </a:solidFill>
                <a:effectLst/>
                <a:latin typeface="Segoe UI" panose="020B0502040204020203" pitchFamily="34" charset="0"/>
              </a:rPr>
              <a:t>OpenAPI</a:t>
            </a:r>
            <a:r>
              <a:rPr lang="en-US" b="0" i="0" dirty="0">
                <a:solidFill>
                  <a:srgbClr val="161616"/>
                </a:solidFill>
                <a:effectLst/>
                <a:latin typeface="Segoe UI" panose="020B0502040204020203" pitchFamily="34" charset="0"/>
              </a:rPr>
              <a:t>" refers to the specification. "Swagger" refers to the family of open-source and commercial products from </a:t>
            </a:r>
            <a:r>
              <a:rPr lang="en-US" b="0" i="0" dirty="0" err="1">
                <a:solidFill>
                  <a:srgbClr val="161616"/>
                </a:solidFill>
                <a:effectLst/>
                <a:latin typeface="Segoe UI" panose="020B0502040204020203" pitchFamily="34" charset="0"/>
              </a:rPr>
              <a:t>SmartBear</a:t>
            </a:r>
            <a:r>
              <a:rPr lang="en-US" b="0" i="0" dirty="0">
                <a:solidFill>
                  <a:srgbClr val="161616"/>
                </a:solidFill>
                <a:effectLst/>
                <a:latin typeface="Segoe UI" panose="020B0502040204020203" pitchFamily="34" charset="0"/>
              </a:rPr>
              <a:t> that work with the </a:t>
            </a:r>
            <a:r>
              <a:rPr lang="en-US" b="0" i="0" dirty="0" err="1">
                <a:solidFill>
                  <a:srgbClr val="161616"/>
                </a:solidFill>
                <a:effectLst/>
                <a:latin typeface="Segoe UI" panose="020B0502040204020203" pitchFamily="34" charset="0"/>
              </a:rPr>
              <a:t>OpenAPI</a:t>
            </a:r>
            <a:r>
              <a:rPr lang="en-US" b="0" i="0" dirty="0">
                <a:solidFill>
                  <a:srgbClr val="161616"/>
                </a:solidFill>
                <a:effectLst/>
                <a:latin typeface="Segoe UI" panose="020B0502040204020203" pitchFamily="34" charset="0"/>
              </a:rPr>
              <a:t> Specification. Subsequent open-source products, such as </a:t>
            </a:r>
            <a:r>
              <a:rPr lang="en-US" b="0" i="0" u="none" strike="noStrike" dirty="0">
                <a:effectLst/>
                <a:latin typeface="Segoe UI" panose="020B0502040204020203" pitchFamily="34" charset="0"/>
                <a:hlinkClick r:id="rId4"/>
              </a:rPr>
              <a:t>OpenAPIGenerator</a:t>
            </a:r>
            <a:r>
              <a:rPr lang="en-US" b="0" i="0" dirty="0">
                <a:solidFill>
                  <a:srgbClr val="161616"/>
                </a:solidFill>
                <a:effectLst/>
                <a:latin typeface="Segoe UI" panose="020B0502040204020203" pitchFamily="34" charset="0"/>
              </a:rPr>
              <a:t>, also fall under the Swagger family name, despite not being released by </a:t>
            </a:r>
            <a:r>
              <a:rPr lang="en-US" b="0" i="0" dirty="0" err="1">
                <a:solidFill>
                  <a:srgbClr val="161616"/>
                </a:solidFill>
                <a:effectLst/>
                <a:latin typeface="Segoe UI" panose="020B0502040204020203" pitchFamily="34" charset="0"/>
              </a:rPr>
              <a:t>SmartBear</a:t>
            </a:r>
            <a:r>
              <a:rPr lang="en-US" b="0" i="0" dirty="0">
                <a:solidFill>
                  <a:srgbClr val="161616"/>
                </a:solidFill>
                <a:effectLst/>
                <a:latin typeface="Segoe UI" panose="020B0502040204020203" pitchFamily="34" charset="0"/>
              </a:rPr>
              <a:t>.</a:t>
            </a:r>
          </a:p>
          <a:p>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In short:</a:t>
            </a:r>
          </a:p>
          <a:p>
            <a:pPr algn="l">
              <a:buFont typeface="Arial" panose="020B0604020202020204" pitchFamily="34" charset="0"/>
              <a:buChar char="•"/>
            </a:pPr>
            <a:r>
              <a:rPr lang="en-US" b="0" i="0" dirty="0" err="1">
                <a:solidFill>
                  <a:srgbClr val="161616"/>
                </a:solidFill>
                <a:effectLst/>
                <a:latin typeface="Segoe UI" panose="020B0502040204020203" pitchFamily="34" charset="0"/>
              </a:rPr>
              <a:t>OpenAPI</a:t>
            </a:r>
            <a:r>
              <a:rPr lang="en-US" b="0" i="0" dirty="0">
                <a:solidFill>
                  <a:srgbClr val="161616"/>
                </a:solidFill>
                <a:effectLst/>
                <a:latin typeface="Segoe UI" panose="020B0502040204020203" pitchFamily="34" charset="0"/>
              </a:rPr>
              <a:t> is a specification.</a:t>
            </a:r>
          </a:p>
          <a:p>
            <a:pPr algn="l">
              <a:buFont typeface="Arial" panose="020B0604020202020204" pitchFamily="34" charset="0"/>
              <a:buChar char="•"/>
            </a:pPr>
            <a:r>
              <a:rPr lang="en-US" b="0" i="0" dirty="0">
                <a:solidFill>
                  <a:srgbClr val="161616"/>
                </a:solidFill>
                <a:effectLst/>
                <a:latin typeface="Segoe UI" panose="020B0502040204020203" pitchFamily="34" charset="0"/>
              </a:rPr>
              <a:t>Swagger is tooling that uses the </a:t>
            </a:r>
            <a:r>
              <a:rPr lang="en-US" b="0" i="0" dirty="0" err="1">
                <a:solidFill>
                  <a:srgbClr val="161616"/>
                </a:solidFill>
                <a:effectLst/>
                <a:latin typeface="Segoe UI" panose="020B0502040204020203" pitchFamily="34" charset="0"/>
              </a:rPr>
              <a:t>OpenAPI</a:t>
            </a:r>
            <a:r>
              <a:rPr lang="en-US" b="0" i="0" dirty="0">
                <a:solidFill>
                  <a:srgbClr val="161616"/>
                </a:solidFill>
                <a:effectLst/>
                <a:latin typeface="Segoe UI" panose="020B0502040204020203" pitchFamily="34" charset="0"/>
              </a:rPr>
              <a:t> specification. For example, </a:t>
            </a:r>
            <a:r>
              <a:rPr lang="en-US" b="0" i="0" dirty="0" err="1">
                <a:solidFill>
                  <a:srgbClr val="161616"/>
                </a:solidFill>
                <a:effectLst/>
                <a:latin typeface="Segoe UI" panose="020B0502040204020203" pitchFamily="34" charset="0"/>
              </a:rPr>
              <a:t>OpenAPIGenerator</a:t>
            </a:r>
            <a:r>
              <a:rPr lang="en-US" b="0" i="0" dirty="0">
                <a:solidFill>
                  <a:srgbClr val="161616"/>
                </a:solidFill>
                <a:effectLst/>
                <a:latin typeface="Segoe UI" panose="020B0502040204020203" pitchFamily="34" charset="0"/>
              </a:rPr>
              <a:t> and </a:t>
            </a:r>
            <a:r>
              <a:rPr lang="en-US" b="0" i="0" dirty="0" err="1">
                <a:solidFill>
                  <a:srgbClr val="161616"/>
                </a:solidFill>
                <a:effectLst/>
                <a:latin typeface="Segoe UI" panose="020B0502040204020203" pitchFamily="34" charset="0"/>
              </a:rPr>
              <a:t>SwaggerUI</a:t>
            </a:r>
            <a:r>
              <a:rPr lang="en-US" b="0" i="0">
                <a:solidFill>
                  <a:srgbClr val="161616"/>
                </a:solidFill>
                <a:effectLst/>
                <a:latin typeface="Segoe UI" panose="020B0502040204020203" pitchFamily="34" charset="0"/>
              </a:rPr>
              <a:t>.</a:t>
            </a:r>
          </a:p>
          <a:p>
            <a:endParaRPr lang="en-US" dirty="0"/>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106</a:t>
            </a:fld>
            <a:endParaRPr lang="en-US"/>
          </a:p>
        </p:txBody>
      </p:sp>
    </p:spTree>
    <p:extLst>
      <p:ext uri="{BB962C8B-B14F-4D97-AF65-F5344CB8AC3E}">
        <p14:creationId xmlns:p14="http://schemas.microsoft.com/office/powerpoint/2010/main" val="3032216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Swashbuckle</a:t>
            </a:r>
            <a:r>
              <a:rPr lang="en-US" dirty="0"/>
              <a:t> is automatically included in the project if you select </a:t>
            </a:r>
            <a:r>
              <a:rPr lang="en-US" dirty="0" err="1"/>
              <a:t>OpenAPI</a:t>
            </a:r>
            <a:r>
              <a:rPr lang="en-US" dirty="0"/>
              <a:t> when creating the </a:t>
            </a:r>
          </a:p>
        </p:txBody>
      </p:sp>
      <p:sp>
        <p:nvSpPr>
          <p:cNvPr id="4" name="Slide Number Placeholder 3"/>
          <p:cNvSpPr>
            <a:spLocks noGrp="1"/>
          </p:cNvSpPr>
          <p:nvPr>
            <p:ph type="sldNum" sz="quarter" idx="5"/>
          </p:nvPr>
        </p:nvSpPr>
        <p:spPr/>
        <p:txBody>
          <a:bodyPr/>
          <a:lstStyle/>
          <a:p>
            <a:fld id="{9C06DB8C-CBCA-ED4A-9610-3BE1E55130C1}" type="slidenum">
              <a:rPr lang="en-US" smtClean="0"/>
              <a:t>108</a:t>
            </a:fld>
            <a:endParaRPr lang="en-US"/>
          </a:p>
        </p:txBody>
      </p:sp>
    </p:spTree>
    <p:extLst>
      <p:ext uri="{BB962C8B-B14F-4D97-AF65-F5344CB8AC3E}">
        <p14:creationId xmlns:p14="http://schemas.microsoft.com/office/powerpoint/2010/main" val="41693109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Demo aspnetcore-todoapi-document.md</a:t>
            </a:r>
          </a:p>
          <a:p>
            <a:r>
              <a:rPr lang="en-US" dirty="0"/>
              <a:t># A</a:t>
            </a:r>
          </a:p>
        </p:txBody>
      </p:sp>
      <p:sp>
        <p:nvSpPr>
          <p:cNvPr id="4" name="Slide Number Placeholder 3"/>
          <p:cNvSpPr>
            <a:spLocks noGrp="1"/>
          </p:cNvSpPr>
          <p:nvPr>
            <p:ph type="sldNum" sz="quarter" idx="5"/>
          </p:nvPr>
        </p:nvSpPr>
        <p:spPr/>
        <p:txBody>
          <a:bodyPr/>
          <a:lstStyle/>
          <a:p>
            <a:fld id="{9C06DB8C-CBCA-ED4A-9610-3BE1E55130C1}" type="slidenum">
              <a:rPr lang="en-US" smtClean="0"/>
              <a:t>109</a:t>
            </a:fld>
            <a:endParaRPr lang="en-US"/>
          </a:p>
        </p:txBody>
      </p:sp>
    </p:spTree>
    <p:extLst>
      <p:ext uri="{BB962C8B-B14F-4D97-AF65-F5344CB8AC3E}">
        <p14:creationId xmlns:p14="http://schemas.microsoft.com/office/powerpoint/2010/main" val="38592293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a:t>
            </a:r>
            <a:r>
              <a:rPr lang="en-US" dirty="0">
                <a:hlinkClick r:id="rId3"/>
              </a:rPr>
              <a:t>mscc-workshop/src/start/src/workshop-instructions.md at main · </a:t>
            </a:r>
            <a:r>
              <a:rPr lang="en-US" dirty="0" err="1">
                <a:hlinkClick r:id="rId3"/>
              </a:rPr>
              <a:t>jguadagno</a:t>
            </a:r>
            <a:r>
              <a:rPr lang="en-US" dirty="0">
                <a:hlinkClick r:id="rId3"/>
              </a:rPr>
              <a:t>/</a:t>
            </a:r>
            <a:r>
              <a:rPr lang="en-US" dirty="0" err="1">
                <a:hlinkClick r:id="rId3"/>
              </a:rPr>
              <a:t>mscc</a:t>
            </a:r>
            <a:r>
              <a:rPr lang="en-US" dirty="0">
                <a:hlinkClick r:id="rId3"/>
              </a:rPr>
              <a:t>-workshop · GitHub</a:t>
            </a:r>
            <a:endParaRPr lang="en-US" dirty="0"/>
          </a:p>
          <a:p>
            <a:r>
              <a:rPr lang="en-US" dirty="0"/>
              <a:t>Open </a:t>
            </a:r>
            <a:r>
              <a:rPr lang="en-US" dirty="0" err="1">
                <a:hlinkClick r:id="rId4"/>
              </a:rPr>
              <a:t>jguadagno</a:t>
            </a:r>
            <a:r>
              <a:rPr lang="en-US" dirty="0">
                <a:hlinkClick r:id="rId4"/>
              </a:rPr>
              <a:t>/</a:t>
            </a:r>
            <a:r>
              <a:rPr lang="en-US" dirty="0" err="1">
                <a:hlinkClick r:id="rId4"/>
              </a:rPr>
              <a:t>mscc</a:t>
            </a:r>
            <a:r>
              <a:rPr lang="en-US">
                <a:hlinkClick r:id="rId4"/>
              </a:rPr>
              <a:t>-workshop (github.com)</a:t>
            </a:r>
            <a:endParaRPr lang="en-US" dirty="0"/>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114</a:t>
            </a:fld>
            <a:endParaRPr lang="en-US"/>
          </a:p>
        </p:txBody>
      </p:sp>
    </p:spTree>
    <p:extLst>
      <p:ext uri="{BB962C8B-B14F-4D97-AF65-F5344CB8AC3E}">
        <p14:creationId xmlns:p14="http://schemas.microsoft.com/office/powerpoint/2010/main" val="1161598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using</a:t>
            </a:r>
            <a:r>
              <a:rPr lang="en-US" b="0" i="0" dirty="0">
                <a:solidFill>
                  <a:srgbClr val="333333"/>
                </a:solidFill>
                <a:effectLst/>
                <a:latin typeface="Segoe UI" panose="020B0502040204020203" pitchFamily="34" charset="0"/>
              </a:rPr>
              <a:t> directives simplify how you work with namespaces. C# 10 includes a new </a:t>
            </a:r>
            <a:r>
              <a:rPr lang="en-US" dirty="0">
                <a:effectLst/>
              </a:rPr>
              <a:t>global using</a:t>
            </a:r>
            <a:r>
              <a:rPr lang="en-US" b="0" i="0" dirty="0">
                <a:solidFill>
                  <a:srgbClr val="333333"/>
                </a:solidFill>
                <a:effectLst/>
                <a:latin typeface="Segoe UI" panose="020B0502040204020203" pitchFamily="34" charset="0"/>
              </a:rPr>
              <a:t> directive and </a:t>
            </a:r>
            <a:r>
              <a:rPr lang="en-US" b="0" i="1" dirty="0">
                <a:solidFill>
                  <a:srgbClr val="333333"/>
                </a:solidFill>
                <a:effectLst/>
                <a:latin typeface="Segoe UI" panose="020B0502040204020203" pitchFamily="34" charset="0"/>
              </a:rPr>
              <a:t>implicit </a:t>
            </a:r>
            <a:r>
              <a:rPr lang="en-US" b="0" i="1" dirty="0" err="1">
                <a:solidFill>
                  <a:srgbClr val="333333"/>
                </a:solidFill>
                <a:effectLst/>
                <a:latin typeface="Segoe UI" panose="020B0502040204020203" pitchFamily="34" charset="0"/>
              </a:rPr>
              <a:t>usings</a:t>
            </a:r>
            <a:r>
              <a:rPr lang="en-US" b="0" i="0" dirty="0">
                <a:solidFill>
                  <a:srgbClr val="333333"/>
                </a:solidFill>
                <a:effectLst/>
                <a:latin typeface="Segoe UI" panose="020B0502040204020203" pitchFamily="34" charset="0"/>
              </a:rPr>
              <a:t> to reduce the number of </a:t>
            </a:r>
            <a:r>
              <a:rPr lang="en-US" b="0" i="0" dirty="0" err="1">
                <a:solidFill>
                  <a:srgbClr val="333333"/>
                </a:solidFill>
                <a:effectLst/>
                <a:latin typeface="Segoe UI" panose="020B0502040204020203" pitchFamily="34" charset="0"/>
              </a:rPr>
              <a:t>usings</a:t>
            </a:r>
            <a:r>
              <a:rPr lang="en-US" b="0" i="0" dirty="0">
                <a:solidFill>
                  <a:srgbClr val="333333"/>
                </a:solidFill>
                <a:effectLst/>
                <a:latin typeface="Segoe UI" panose="020B0502040204020203" pitchFamily="34" charset="0"/>
              </a:rPr>
              <a:t> you need to specify at the top of each file.</a:t>
            </a:r>
          </a:p>
          <a:p>
            <a:endParaRPr lang="en-US" b="0" i="0" dirty="0">
              <a:solidFill>
                <a:srgbClr val="333333"/>
              </a:solidFill>
              <a:effectLst/>
              <a:latin typeface="Segoe UI" panose="020B0502040204020203" pitchFamily="34" charset="0"/>
            </a:endParaRPr>
          </a:p>
          <a:p>
            <a:r>
              <a:rPr lang="en-US" b="0" i="0" dirty="0">
                <a:solidFill>
                  <a:srgbClr val="333333"/>
                </a:solidFill>
                <a:effectLst/>
                <a:latin typeface="Segoe UI" panose="020B0502040204020203" pitchFamily="34" charset="0"/>
              </a:rPr>
              <a:t>If the keyword </a:t>
            </a:r>
            <a:r>
              <a:rPr lang="en-US" dirty="0">
                <a:effectLst/>
              </a:rPr>
              <a:t>global</a:t>
            </a:r>
            <a:r>
              <a:rPr lang="en-US" b="0" i="0" dirty="0">
                <a:solidFill>
                  <a:srgbClr val="333333"/>
                </a:solidFill>
                <a:effectLst/>
                <a:latin typeface="Segoe UI" panose="020B0502040204020203" pitchFamily="34" charset="0"/>
              </a:rPr>
              <a:t> appears prior to a </a:t>
            </a:r>
            <a:r>
              <a:rPr lang="en-US" dirty="0">
                <a:effectLst/>
              </a:rPr>
              <a:t>using</a:t>
            </a:r>
            <a:r>
              <a:rPr lang="en-US" b="0" i="0" dirty="0">
                <a:solidFill>
                  <a:srgbClr val="333333"/>
                </a:solidFill>
                <a:effectLst/>
                <a:latin typeface="Segoe UI" panose="020B0502040204020203" pitchFamily="34" charset="0"/>
              </a:rPr>
              <a:t> directive, that using applies to the entire project:</a:t>
            </a:r>
            <a:endParaRPr lang="en-US" dirty="0"/>
          </a:p>
          <a:p>
            <a:endParaRPr lang="en-US" dirty="0"/>
          </a:p>
          <a:p>
            <a:r>
              <a:rPr lang="en-US" dirty="0"/>
              <a:t>There is no standard or requirement for where these global statements reside.  Most are using </a:t>
            </a:r>
            <a:r>
              <a:rPr lang="en-US" i="1" dirty="0" err="1"/>
              <a:t>globalusings.cs</a:t>
            </a:r>
            <a:r>
              <a:rPr lang="en-US" i="0" dirty="0"/>
              <a:t> or </a:t>
            </a:r>
            <a:r>
              <a:rPr lang="en-US" i="1" dirty="0" err="1"/>
              <a:t>global.cs</a:t>
            </a:r>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11</a:t>
            </a:fld>
            <a:endParaRPr lang="en-US"/>
          </a:p>
        </p:txBody>
      </p:sp>
    </p:spTree>
    <p:extLst>
      <p:ext uri="{BB962C8B-B14F-4D97-AF65-F5344CB8AC3E}">
        <p14:creationId xmlns:p14="http://schemas.microsoft.com/office/powerpoint/2010/main" val="31857234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dirty="0">
              <a:ea typeface="MS PGothic" charset="-128"/>
            </a:endParaRP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charset="0"/>
                <a:ea typeface="MS PGothic" charset="-128"/>
              </a:defRPr>
            </a:lvl1pPr>
            <a:lvl2pPr marL="742950" indent="-285750">
              <a:defRPr>
                <a:solidFill>
                  <a:schemeClr val="tx1"/>
                </a:solidFill>
                <a:latin typeface="Century Gothic" charset="0"/>
                <a:ea typeface="MS PGothic" charset="-128"/>
              </a:defRPr>
            </a:lvl2pPr>
            <a:lvl3pPr marL="1143000" indent="-228600">
              <a:defRPr>
                <a:solidFill>
                  <a:schemeClr val="tx1"/>
                </a:solidFill>
                <a:latin typeface="Century Gothic" charset="0"/>
                <a:ea typeface="MS PGothic" charset="-128"/>
              </a:defRPr>
            </a:lvl3pPr>
            <a:lvl4pPr marL="1600200" indent="-228600">
              <a:defRPr>
                <a:solidFill>
                  <a:schemeClr val="tx1"/>
                </a:solidFill>
                <a:latin typeface="Century Gothic" charset="0"/>
                <a:ea typeface="MS PGothic" charset="-128"/>
              </a:defRPr>
            </a:lvl4pPr>
            <a:lvl5pPr marL="2057400" indent="-228600">
              <a:defRPr>
                <a:solidFill>
                  <a:schemeClr val="tx1"/>
                </a:solidFill>
                <a:latin typeface="Century Gothic" charset="0"/>
                <a:ea typeface="MS PGothic" charset="-128"/>
              </a:defRPr>
            </a:lvl5pPr>
            <a:lvl6pPr marL="2514600" indent="-228600" defTabSz="457200" eaLnBrk="0" fontAlgn="base" hangingPunct="0">
              <a:spcBef>
                <a:spcPct val="0"/>
              </a:spcBef>
              <a:spcAft>
                <a:spcPct val="0"/>
              </a:spcAft>
              <a:defRPr>
                <a:solidFill>
                  <a:schemeClr val="tx1"/>
                </a:solidFill>
                <a:latin typeface="Century Gothic" charset="0"/>
                <a:ea typeface="MS PGothic" charset="-128"/>
              </a:defRPr>
            </a:lvl6pPr>
            <a:lvl7pPr marL="2971800" indent="-228600" defTabSz="457200" eaLnBrk="0" fontAlgn="base" hangingPunct="0">
              <a:spcBef>
                <a:spcPct val="0"/>
              </a:spcBef>
              <a:spcAft>
                <a:spcPct val="0"/>
              </a:spcAft>
              <a:defRPr>
                <a:solidFill>
                  <a:schemeClr val="tx1"/>
                </a:solidFill>
                <a:latin typeface="Century Gothic" charset="0"/>
                <a:ea typeface="MS PGothic" charset="-128"/>
              </a:defRPr>
            </a:lvl7pPr>
            <a:lvl8pPr marL="3429000" indent="-228600" defTabSz="457200" eaLnBrk="0" fontAlgn="base" hangingPunct="0">
              <a:spcBef>
                <a:spcPct val="0"/>
              </a:spcBef>
              <a:spcAft>
                <a:spcPct val="0"/>
              </a:spcAft>
              <a:defRPr>
                <a:solidFill>
                  <a:schemeClr val="tx1"/>
                </a:solidFill>
                <a:latin typeface="Century Gothic" charset="0"/>
                <a:ea typeface="MS PGothic" charset="-128"/>
              </a:defRPr>
            </a:lvl8pPr>
            <a:lvl9pPr marL="3886200" indent="-228600" defTabSz="457200" eaLnBrk="0" fontAlgn="base" hangingPunct="0">
              <a:spcBef>
                <a:spcPct val="0"/>
              </a:spcBef>
              <a:spcAft>
                <a:spcPct val="0"/>
              </a:spcAft>
              <a:defRPr>
                <a:solidFill>
                  <a:schemeClr val="tx1"/>
                </a:solidFill>
                <a:latin typeface="Century Gothic" charset="0"/>
                <a:ea typeface="MS PGothic" charset="-128"/>
              </a:defRPr>
            </a:lvl9pPr>
          </a:lstStyle>
          <a:p>
            <a:fld id="{34AAEB47-986D-A249-951F-34ECA09BD393}" type="slidenum">
              <a:rPr lang="en-US" altLang="en-US"/>
              <a:pPr/>
              <a:t>117</a:t>
            </a:fld>
            <a:endParaRPr lang="en-US" altLang="en-US"/>
          </a:p>
        </p:txBody>
      </p:sp>
      <p:sp>
        <p:nvSpPr>
          <p:cNvPr id="2" name="Date Placeholder 1">
            <a:extLst>
              <a:ext uri="{FF2B5EF4-FFF2-40B4-BE49-F238E27FC236}">
                <a16:creationId xmlns:a16="http://schemas.microsoft.com/office/drawing/2014/main" id="{2E322A2F-61C2-4667-9F58-29D9AE8B5474}"/>
              </a:ext>
            </a:extLst>
          </p:cNvPr>
          <p:cNvSpPr>
            <a:spLocks noGrp="1"/>
          </p:cNvSpPr>
          <p:nvPr>
            <p:ph type="dt" idx="1"/>
          </p:nvPr>
        </p:nvSpPr>
        <p:spPr/>
        <p:txBody>
          <a:bodyPr/>
          <a:lstStyle/>
          <a:p>
            <a:fld id="{6328787D-A626-46A1-B8AD-24296F78CF28}" type="datetime1">
              <a:rPr lang="en-US" smtClean="0"/>
              <a:t>7/23/2023</a:t>
            </a:fld>
            <a:endParaRPr lang="en-US"/>
          </a:p>
        </p:txBody>
      </p:sp>
      <p:sp>
        <p:nvSpPr>
          <p:cNvPr id="3" name="Header Placeholder 2">
            <a:extLst>
              <a:ext uri="{FF2B5EF4-FFF2-40B4-BE49-F238E27FC236}">
                <a16:creationId xmlns:a16="http://schemas.microsoft.com/office/drawing/2014/main" id="{B92818A9-2E99-413E-84C0-12F547D4BF7A}"/>
              </a:ext>
            </a:extLst>
          </p:cNvPr>
          <p:cNvSpPr>
            <a:spLocks noGrp="1"/>
          </p:cNvSpPr>
          <p:nvPr>
            <p:ph type="hdr" sz="quarter"/>
          </p:nvPr>
        </p:nvSpPr>
        <p:spPr/>
        <p:txBody>
          <a:bodyPr/>
          <a:lstStyle/>
          <a:p>
            <a:r>
              <a:rPr lang="en-US"/>
              <a:t>Write Uno Time and Run Everywhere with the Uno Platform</a:t>
            </a:r>
          </a:p>
        </p:txBody>
      </p:sp>
    </p:spTree>
    <p:extLst>
      <p:ext uri="{BB962C8B-B14F-4D97-AF65-F5344CB8AC3E}">
        <p14:creationId xmlns:p14="http://schemas.microsoft.com/office/powerpoint/2010/main" val="6962763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7DD29E-B033-4D6E-9000-4F994D4E26A1}" type="slidenum">
              <a:rPr lang="en-US" smtClean="0"/>
              <a:t>118</a:t>
            </a:fld>
            <a:endParaRPr lang="en-US"/>
          </a:p>
        </p:txBody>
      </p:sp>
      <p:sp>
        <p:nvSpPr>
          <p:cNvPr id="5" name="Date Placeholder 4">
            <a:extLst>
              <a:ext uri="{FF2B5EF4-FFF2-40B4-BE49-F238E27FC236}">
                <a16:creationId xmlns:a16="http://schemas.microsoft.com/office/drawing/2014/main" id="{9B98A151-C077-4CEB-B9E3-993234EA174C}"/>
              </a:ext>
            </a:extLst>
          </p:cNvPr>
          <p:cNvSpPr>
            <a:spLocks noGrp="1"/>
          </p:cNvSpPr>
          <p:nvPr>
            <p:ph type="dt" idx="1"/>
          </p:nvPr>
        </p:nvSpPr>
        <p:spPr/>
        <p:txBody>
          <a:bodyPr/>
          <a:lstStyle/>
          <a:p>
            <a:fld id="{B70C1B91-2D16-4049-BBBC-D4AD690D6F8D}" type="datetime1">
              <a:rPr lang="en-US" smtClean="0"/>
              <a:t>7/23/2023</a:t>
            </a:fld>
            <a:endParaRPr lang="en-US"/>
          </a:p>
        </p:txBody>
      </p:sp>
      <p:sp>
        <p:nvSpPr>
          <p:cNvPr id="6" name="Header Placeholder 5">
            <a:extLst>
              <a:ext uri="{FF2B5EF4-FFF2-40B4-BE49-F238E27FC236}">
                <a16:creationId xmlns:a16="http://schemas.microsoft.com/office/drawing/2014/main" id="{93EA3D99-3105-41E2-9624-C9DD3DC452F4}"/>
              </a:ext>
            </a:extLst>
          </p:cNvPr>
          <p:cNvSpPr>
            <a:spLocks noGrp="1"/>
          </p:cNvSpPr>
          <p:nvPr>
            <p:ph type="hdr" sz="quarter"/>
          </p:nvPr>
        </p:nvSpPr>
        <p:spPr/>
        <p:txBody>
          <a:bodyPr/>
          <a:lstStyle/>
          <a:p>
            <a:r>
              <a:rPr lang="en-US"/>
              <a:t>Write Uno Time and Run Everywhere with the Uno Platform</a:t>
            </a:r>
          </a:p>
        </p:txBody>
      </p:sp>
    </p:spTree>
    <p:extLst>
      <p:ext uri="{BB962C8B-B14F-4D97-AF65-F5344CB8AC3E}">
        <p14:creationId xmlns:p14="http://schemas.microsoft.com/office/powerpoint/2010/main" val="41462865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7DD29E-B033-4D6E-9000-4F994D4E26A1}" type="slidenum">
              <a:rPr lang="en-US" smtClean="0"/>
              <a:t>119</a:t>
            </a:fld>
            <a:endParaRPr lang="en-US"/>
          </a:p>
        </p:txBody>
      </p:sp>
    </p:spTree>
    <p:extLst>
      <p:ext uri="{BB962C8B-B14F-4D97-AF65-F5344CB8AC3E}">
        <p14:creationId xmlns:p14="http://schemas.microsoft.com/office/powerpoint/2010/main" val="470537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Segoe UI" panose="020B0502040204020203" pitchFamily="34" charset="0"/>
              </a:rPr>
              <a:t>The Implicit </a:t>
            </a:r>
            <a:r>
              <a:rPr lang="en-US" b="0" i="0" dirty="0" err="1">
                <a:solidFill>
                  <a:srgbClr val="333333"/>
                </a:solidFill>
                <a:effectLst/>
                <a:latin typeface="Segoe UI" panose="020B0502040204020203" pitchFamily="34" charset="0"/>
              </a:rPr>
              <a:t>usings</a:t>
            </a:r>
            <a:r>
              <a:rPr lang="en-US" b="0" i="0" dirty="0">
                <a:solidFill>
                  <a:srgbClr val="333333"/>
                </a:solidFill>
                <a:effectLst/>
                <a:latin typeface="Segoe UI" panose="020B0502040204020203" pitchFamily="34" charset="0"/>
              </a:rPr>
              <a:t> feature automatically adds common </a:t>
            </a:r>
            <a:r>
              <a:rPr lang="en-US" dirty="0">
                <a:effectLst/>
              </a:rPr>
              <a:t>global using</a:t>
            </a:r>
            <a:r>
              <a:rPr lang="en-US" b="0" i="0" dirty="0">
                <a:solidFill>
                  <a:srgbClr val="333333"/>
                </a:solidFill>
                <a:effectLst/>
                <a:latin typeface="Segoe UI" panose="020B0502040204020203" pitchFamily="34" charset="0"/>
              </a:rPr>
              <a:t> directives for the type of project you are building. To enable implicit </a:t>
            </a:r>
            <a:r>
              <a:rPr lang="en-US" b="0" i="0" dirty="0" err="1">
                <a:solidFill>
                  <a:srgbClr val="333333"/>
                </a:solidFill>
                <a:effectLst/>
                <a:latin typeface="Segoe UI" panose="020B0502040204020203" pitchFamily="34" charset="0"/>
              </a:rPr>
              <a:t>usings</a:t>
            </a:r>
            <a:r>
              <a:rPr lang="en-US" b="0" i="0" dirty="0">
                <a:solidFill>
                  <a:srgbClr val="333333"/>
                </a:solidFill>
                <a:effectLst/>
                <a:latin typeface="Segoe UI" panose="020B0502040204020203" pitchFamily="34" charset="0"/>
              </a:rPr>
              <a:t> set the </a:t>
            </a:r>
            <a:r>
              <a:rPr lang="en-US" dirty="0" err="1">
                <a:effectLst/>
              </a:rPr>
              <a:t>ImplicitUsings</a:t>
            </a:r>
            <a:r>
              <a:rPr lang="en-US" b="0" i="0" dirty="0">
                <a:solidFill>
                  <a:srgbClr val="333333"/>
                </a:solidFill>
                <a:effectLst/>
                <a:latin typeface="Segoe UI" panose="020B0502040204020203" pitchFamily="34" charset="0"/>
              </a:rPr>
              <a:t> property in your </a:t>
            </a:r>
            <a:r>
              <a:rPr lang="en-US" dirty="0">
                <a:effectLst/>
              </a:rPr>
              <a:t>.</a:t>
            </a:r>
            <a:r>
              <a:rPr lang="en-US" dirty="0" err="1">
                <a:effectLst/>
              </a:rPr>
              <a:t>csproj</a:t>
            </a:r>
            <a:r>
              <a:rPr lang="en-US" b="0" i="0" dirty="0">
                <a:solidFill>
                  <a:srgbClr val="333333"/>
                </a:solidFill>
                <a:effectLst/>
                <a:latin typeface="Segoe UI" panose="020B0502040204020203" pitchFamily="34" charset="0"/>
              </a:rPr>
              <a:t> file:</a:t>
            </a:r>
          </a:p>
          <a:p>
            <a:endParaRPr lang="en-US" b="0" i="0" dirty="0">
              <a:solidFill>
                <a:srgbClr val="333333"/>
              </a:solidFill>
              <a:effectLst/>
              <a:latin typeface="Segoe UI" panose="020B0502040204020203" pitchFamily="34" charset="0"/>
            </a:endParaRPr>
          </a:p>
          <a:p>
            <a:pPr algn="l"/>
            <a:r>
              <a:rPr lang="en-US" b="0" i="0" dirty="0">
                <a:solidFill>
                  <a:srgbClr val="333333"/>
                </a:solidFill>
                <a:effectLst/>
                <a:latin typeface="Segoe UI" panose="020B0502040204020203" pitchFamily="34" charset="0"/>
              </a:rPr>
              <a:t>Implicit </a:t>
            </a:r>
            <a:r>
              <a:rPr lang="en-US" b="0" i="0" dirty="0" err="1">
                <a:solidFill>
                  <a:srgbClr val="333333"/>
                </a:solidFill>
                <a:effectLst/>
                <a:latin typeface="Segoe UI" panose="020B0502040204020203" pitchFamily="34" charset="0"/>
              </a:rPr>
              <a:t>usings</a:t>
            </a:r>
            <a:r>
              <a:rPr lang="en-US" b="0" i="0" dirty="0">
                <a:solidFill>
                  <a:srgbClr val="333333"/>
                </a:solidFill>
                <a:effectLst/>
                <a:latin typeface="Segoe UI" panose="020B0502040204020203" pitchFamily="34" charset="0"/>
              </a:rPr>
              <a:t> are enabled in the new .NET 6 templates. Read more about the changes to the .NET 6 templates at this </a:t>
            </a:r>
            <a:r>
              <a:rPr lang="en-US" b="0" i="0" u="sng" dirty="0">
                <a:solidFill>
                  <a:srgbClr val="005DA6"/>
                </a:solidFill>
                <a:effectLst/>
                <a:latin typeface="Segoe UI" panose="020B0502040204020203" pitchFamily="34" charset="0"/>
                <a:hlinkClick r:id="rId3"/>
              </a:rPr>
              <a:t>blog post</a:t>
            </a:r>
            <a:r>
              <a:rPr lang="en-US" b="0" i="0" dirty="0">
                <a:solidFill>
                  <a:srgbClr val="333333"/>
                </a:solidFill>
                <a:effectLst/>
                <a:latin typeface="Segoe UI" panose="020B0502040204020203" pitchFamily="34" charset="0"/>
              </a:rPr>
              <a:t>.</a:t>
            </a:r>
          </a:p>
          <a:p>
            <a:pPr algn="l"/>
            <a:endParaRPr lang="en-US" b="0" i="0" dirty="0">
              <a:solidFill>
                <a:srgbClr val="333333"/>
              </a:solidFill>
              <a:effectLst/>
              <a:latin typeface="Segoe UI" panose="020B0502040204020203" pitchFamily="34" charset="0"/>
            </a:endParaRPr>
          </a:p>
          <a:p>
            <a:pPr algn="l"/>
            <a:r>
              <a:rPr lang="en-US" b="0" i="0" dirty="0">
                <a:solidFill>
                  <a:srgbClr val="333333"/>
                </a:solidFill>
                <a:effectLst/>
                <a:latin typeface="Segoe UI" panose="020B0502040204020203" pitchFamily="34" charset="0"/>
              </a:rPr>
              <a:t>The specific set of global using directives included depend on the type of application you are building. For example, implicit </a:t>
            </a:r>
            <a:r>
              <a:rPr lang="en-US" b="0" i="0" dirty="0" err="1">
                <a:solidFill>
                  <a:srgbClr val="333333"/>
                </a:solidFill>
                <a:effectLst/>
                <a:latin typeface="Segoe UI" panose="020B0502040204020203" pitchFamily="34" charset="0"/>
              </a:rPr>
              <a:t>usings</a:t>
            </a:r>
            <a:r>
              <a:rPr lang="en-US" b="0" i="0" dirty="0">
                <a:solidFill>
                  <a:srgbClr val="333333"/>
                </a:solidFill>
                <a:effectLst/>
                <a:latin typeface="Segoe UI" panose="020B0502040204020203" pitchFamily="34" charset="0"/>
              </a:rPr>
              <a:t> for a console application or a class library are different than those for an ASP.NET application.</a:t>
            </a:r>
          </a:p>
          <a:p>
            <a:endParaRPr lang="en-US" dirty="0"/>
          </a:p>
        </p:txBody>
      </p:sp>
      <p:sp>
        <p:nvSpPr>
          <p:cNvPr id="4" name="Slide Number Placeholder 3"/>
          <p:cNvSpPr>
            <a:spLocks noGrp="1"/>
          </p:cNvSpPr>
          <p:nvPr>
            <p:ph type="sldNum" sz="quarter" idx="5"/>
          </p:nvPr>
        </p:nvSpPr>
        <p:spPr/>
        <p:txBody>
          <a:bodyPr/>
          <a:lstStyle/>
          <a:p>
            <a:fld id="{9C06DB8C-CBCA-ED4A-9610-3BE1E55130C1}" type="slidenum">
              <a:rPr lang="en-US" smtClean="0"/>
              <a:t>13</a:t>
            </a:fld>
            <a:endParaRPr lang="en-US"/>
          </a:p>
        </p:txBody>
      </p:sp>
    </p:spTree>
    <p:extLst>
      <p:ext uri="{BB962C8B-B14F-4D97-AF65-F5344CB8AC3E}">
        <p14:creationId xmlns:p14="http://schemas.microsoft.com/office/powerpoint/2010/main" val="675831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EBC989-E80C-6E4D-A71D-6F5A52D56624}" type="datetimeFigureOut">
              <a:rPr lang="en-US" smtClean="0"/>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CD48DD-7D28-A94C-91FF-A07751F75229}" type="slidenum">
              <a:rPr lang="en-US" smtClean="0"/>
              <a:t>‹#›</a:t>
            </a:fld>
            <a:endParaRPr lang="en-US"/>
          </a:p>
        </p:txBody>
      </p:sp>
    </p:spTree>
    <p:extLst>
      <p:ext uri="{BB962C8B-B14F-4D97-AF65-F5344CB8AC3E}">
        <p14:creationId xmlns:p14="http://schemas.microsoft.com/office/powerpoint/2010/main" val="1313158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EBC989-E80C-6E4D-A71D-6F5A52D56624}" type="datetimeFigureOut">
              <a:rPr lang="en-US" smtClean="0"/>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CD48DD-7D28-A94C-91FF-A07751F75229}" type="slidenum">
              <a:rPr lang="en-US" smtClean="0"/>
              <a:t>‹#›</a:t>
            </a:fld>
            <a:endParaRPr lang="en-US"/>
          </a:p>
        </p:txBody>
      </p:sp>
    </p:spTree>
    <p:extLst>
      <p:ext uri="{BB962C8B-B14F-4D97-AF65-F5344CB8AC3E}">
        <p14:creationId xmlns:p14="http://schemas.microsoft.com/office/powerpoint/2010/main" val="1353158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EBC989-E80C-6E4D-A71D-6F5A52D56624}" type="datetimeFigureOut">
              <a:rPr lang="en-US" smtClean="0"/>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CD48DD-7D28-A94C-91FF-A07751F75229}" type="slidenum">
              <a:rPr lang="en-US" smtClean="0"/>
              <a:t>‹#›</a:t>
            </a:fld>
            <a:endParaRPr lang="en-US"/>
          </a:p>
        </p:txBody>
      </p:sp>
    </p:spTree>
    <p:extLst>
      <p:ext uri="{BB962C8B-B14F-4D97-AF65-F5344CB8AC3E}">
        <p14:creationId xmlns:p14="http://schemas.microsoft.com/office/powerpoint/2010/main" val="9106371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7075"/>
          </a:xfrm>
        </p:spPr>
        <p:txBody>
          <a:bodyPr/>
          <a:lstStyle>
            <a:lvl1pPr algn="ctr">
              <a:defRPr sz="2800" baseline="0"/>
            </a:lvl1pPr>
          </a:lstStyle>
          <a:p>
            <a:r>
              <a:rPr lang="en-US" dirty="0"/>
              <a:t>Click to edit Master title style</a:t>
            </a:r>
          </a:p>
        </p:txBody>
      </p:sp>
      <p:sp>
        <p:nvSpPr>
          <p:cNvPr id="3" name="Content Placeholder 2"/>
          <p:cNvSpPr>
            <a:spLocks noGrp="1"/>
          </p:cNvSpPr>
          <p:nvPr>
            <p:ph idx="1"/>
          </p:nvPr>
        </p:nvSpPr>
        <p:spPr>
          <a:xfrm>
            <a:off x="838200" y="1092200"/>
            <a:ext cx="10515600" cy="5084763"/>
          </a:xfrm>
        </p:spPr>
        <p:txBody>
          <a:bodyPr anchor="ctr" anchorCtr="1"/>
          <a:lstStyle>
            <a:lvl1pPr marL="0" indent="0" algn="ctr">
              <a:buFontTx/>
              <a:buNone/>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1EBC989-E80C-6E4D-A71D-6F5A52D56624}" type="datetimeFigureOut">
              <a:rPr lang="en-US" smtClean="0"/>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CD48DD-7D28-A94C-91FF-A07751F75229}" type="slidenum">
              <a:rPr lang="en-US" smtClean="0"/>
              <a:t>‹#›</a:t>
            </a:fld>
            <a:endParaRPr lang="en-US"/>
          </a:p>
        </p:txBody>
      </p:sp>
    </p:spTree>
    <p:extLst>
      <p:ext uri="{BB962C8B-B14F-4D97-AF65-F5344CB8AC3E}">
        <p14:creationId xmlns:p14="http://schemas.microsoft.com/office/powerpoint/2010/main" val="564984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EBC989-E80C-6E4D-A71D-6F5A52D56624}" type="datetimeFigureOut">
              <a:rPr lang="en-US" smtClean="0"/>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CD48DD-7D28-A94C-91FF-A07751F75229}" type="slidenum">
              <a:rPr lang="en-US" smtClean="0"/>
              <a:t>‹#›</a:t>
            </a:fld>
            <a:endParaRPr lang="en-US"/>
          </a:p>
        </p:txBody>
      </p:sp>
    </p:spTree>
    <p:extLst>
      <p:ext uri="{BB962C8B-B14F-4D97-AF65-F5344CB8AC3E}">
        <p14:creationId xmlns:p14="http://schemas.microsoft.com/office/powerpoint/2010/main" val="1759105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EBC989-E80C-6E4D-A71D-6F5A52D56624}" type="datetimeFigureOut">
              <a:rPr lang="en-US" smtClean="0"/>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CD48DD-7D28-A94C-91FF-A07751F75229}" type="slidenum">
              <a:rPr lang="en-US" smtClean="0"/>
              <a:t>‹#›</a:t>
            </a:fld>
            <a:endParaRPr lang="en-US"/>
          </a:p>
        </p:txBody>
      </p:sp>
    </p:spTree>
    <p:extLst>
      <p:ext uri="{BB962C8B-B14F-4D97-AF65-F5344CB8AC3E}">
        <p14:creationId xmlns:p14="http://schemas.microsoft.com/office/powerpoint/2010/main" val="34615056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EBC989-E80C-6E4D-A71D-6F5A52D56624}" type="datetimeFigureOut">
              <a:rPr lang="en-US" smtClean="0"/>
              <a:t>7/23/2023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CD48DD-7D28-A94C-91FF-A07751F75229}" type="slidenum">
              <a:rPr lang="en-US" smtClean="0"/>
              <a:t>‹#›</a:t>
            </a:fld>
            <a:endParaRPr lang="en-US"/>
          </a:p>
        </p:txBody>
      </p:sp>
    </p:spTree>
    <p:extLst>
      <p:ext uri="{BB962C8B-B14F-4D97-AF65-F5344CB8AC3E}">
        <p14:creationId xmlns:p14="http://schemas.microsoft.com/office/powerpoint/2010/main" val="1623151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EBC989-E80C-6E4D-A71D-6F5A52D56624}" type="datetimeFigureOut">
              <a:rPr lang="en-US" smtClean="0"/>
              <a:t>7/23/2023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CD48DD-7D28-A94C-91FF-A07751F75229}" type="slidenum">
              <a:rPr lang="en-US" smtClean="0"/>
              <a:t>‹#›</a:t>
            </a:fld>
            <a:endParaRPr lang="en-US"/>
          </a:p>
        </p:txBody>
      </p:sp>
    </p:spTree>
    <p:extLst>
      <p:ext uri="{BB962C8B-B14F-4D97-AF65-F5344CB8AC3E}">
        <p14:creationId xmlns:p14="http://schemas.microsoft.com/office/powerpoint/2010/main" val="25075377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EBC989-E80C-6E4D-A71D-6F5A52D56624}" type="datetimeFigureOut">
              <a:rPr lang="en-US" smtClean="0"/>
              <a:t>7/23/2023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CD48DD-7D28-A94C-91FF-A07751F75229}" type="slidenum">
              <a:rPr lang="en-US" smtClean="0"/>
              <a:t>‹#›</a:t>
            </a:fld>
            <a:endParaRPr lang="en-US"/>
          </a:p>
        </p:txBody>
      </p:sp>
    </p:spTree>
    <p:extLst>
      <p:ext uri="{BB962C8B-B14F-4D97-AF65-F5344CB8AC3E}">
        <p14:creationId xmlns:p14="http://schemas.microsoft.com/office/powerpoint/2010/main" val="3860858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EBC989-E80C-6E4D-A71D-6F5A52D56624}" type="datetimeFigureOut">
              <a:rPr lang="en-US" smtClean="0"/>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CD48DD-7D28-A94C-91FF-A07751F75229}" type="slidenum">
              <a:rPr lang="en-US" smtClean="0"/>
              <a:t>‹#›</a:t>
            </a:fld>
            <a:endParaRPr lang="en-US"/>
          </a:p>
        </p:txBody>
      </p:sp>
    </p:spTree>
    <p:extLst>
      <p:ext uri="{BB962C8B-B14F-4D97-AF65-F5344CB8AC3E}">
        <p14:creationId xmlns:p14="http://schemas.microsoft.com/office/powerpoint/2010/main" val="31243444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EBC989-E80C-6E4D-A71D-6F5A52D56624}" type="datetimeFigureOut">
              <a:rPr lang="en-US" smtClean="0"/>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CD48DD-7D28-A94C-91FF-A07751F75229}" type="slidenum">
              <a:rPr lang="en-US" smtClean="0"/>
              <a:t>‹#›</a:t>
            </a:fld>
            <a:endParaRPr lang="en-US"/>
          </a:p>
        </p:txBody>
      </p:sp>
    </p:spTree>
    <p:extLst>
      <p:ext uri="{BB962C8B-B14F-4D97-AF65-F5344CB8AC3E}">
        <p14:creationId xmlns:p14="http://schemas.microsoft.com/office/powerpoint/2010/main" val="15225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EBC989-E80C-6E4D-A71D-6F5A52D56624}" type="datetimeFigureOut">
              <a:rPr lang="en-US" smtClean="0"/>
              <a:t>7/23/2023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CD48DD-7D28-A94C-91FF-A07751F75229}" type="slidenum">
              <a:rPr lang="en-US" smtClean="0"/>
              <a:t>‹#›</a:t>
            </a:fld>
            <a:endParaRPr lang="en-US"/>
          </a:p>
        </p:txBody>
      </p:sp>
    </p:spTree>
    <p:extLst>
      <p:ext uri="{BB962C8B-B14F-4D97-AF65-F5344CB8AC3E}">
        <p14:creationId xmlns:p14="http://schemas.microsoft.com/office/powerpoint/2010/main" val="2186374647"/>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77.svg"/></Relationships>
</file>

<file path=ppt/slides/_rels/slide119.xml.rels><?xml version="1.0" encoding="UTF-8" standalone="yes"?>
<Relationships xmlns="http://schemas.openxmlformats.org/package/2006/relationships"><Relationship Id="rId8" Type="http://schemas.openxmlformats.org/officeDocument/2006/relationships/diagramData" Target="../diagrams/data16.xml"/><Relationship Id="rId3" Type="http://schemas.openxmlformats.org/officeDocument/2006/relationships/diagramData" Target="../diagrams/data15.xml"/><Relationship Id="rId7" Type="http://schemas.microsoft.com/office/2007/relationships/diagramDrawing" Target="../diagrams/drawing15.xml"/><Relationship Id="rId12" Type="http://schemas.microsoft.com/office/2007/relationships/diagramDrawing" Target="../diagrams/drawing16.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diagramColors" Target="../diagrams/colors15.xml"/><Relationship Id="rId11" Type="http://schemas.openxmlformats.org/officeDocument/2006/relationships/diagramColors" Target="../diagrams/colors16.xml"/><Relationship Id="rId5" Type="http://schemas.openxmlformats.org/officeDocument/2006/relationships/diagramQuickStyle" Target="../diagrams/quickStyle15.xml"/><Relationship Id="rId10" Type="http://schemas.openxmlformats.org/officeDocument/2006/relationships/diagramQuickStyle" Target="../diagrams/quickStyle16.xml"/><Relationship Id="rId4" Type="http://schemas.openxmlformats.org/officeDocument/2006/relationships/diagramLayout" Target="../diagrams/layout15.xml"/><Relationship Id="rId9" Type="http://schemas.openxmlformats.org/officeDocument/2006/relationships/diagramLayout" Target="../diagrams/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customXml" Target="../ink/ink1.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0.svg"/></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hyperlink" Target="https://learn.microsoft.com/en-us/dotnet/api/microsoft.extensions.logging.loggerextensions.loginformation" TargetMode="External"/><Relationship Id="rId13" Type="http://schemas.openxmlformats.org/officeDocument/2006/relationships/hyperlink" Target="https://learn.microsoft.com/en-us/dotnet/api/microsoft.extensions.logging.loglevel#microsoft-extensions-logging-loglevel-critical" TargetMode="External"/><Relationship Id="rId3" Type="http://schemas.openxmlformats.org/officeDocument/2006/relationships/hyperlink" Target="https://learn.microsoft.com/en-us/dotnet/api/microsoft.extensions.logging.loglevel#microsoft-extensions-logging-loglevel-trace" TargetMode="External"/><Relationship Id="rId7" Type="http://schemas.openxmlformats.org/officeDocument/2006/relationships/hyperlink" Target="https://learn.microsoft.com/en-us/dotnet/api/microsoft.extensions.logging.loglevel#microsoft-extensions-logging-loglevel-information" TargetMode="External"/><Relationship Id="rId12" Type="http://schemas.openxmlformats.org/officeDocument/2006/relationships/hyperlink" Target="https://learn.microsoft.com/en-us/dotnet/api/microsoft.extensions.logging.loggerextensions.logerror"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s://learn.microsoft.com/en-us/dotnet/api/microsoft.extensions.logging.loggerextensions.logdebug" TargetMode="External"/><Relationship Id="rId11" Type="http://schemas.openxmlformats.org/officeDocument/2006/relationships/hyperlink" Target="https://learn.microsoft.com/en-us/dotnet/api/microsoft.extensions.logging.loglevel#microsoft-extensions-logging-loglevel-error" TargetMode="External"/><Relationship Id="rId5" Type="http://schemas.openxmlformats.org/officeDocument/2006/relationships/hyperlink" Target="https://learn.microsoft.com/en-us/dotnet/api/microsoft.extensions.logging.loglevel#microsoft-extensions-logging-loglevel-debug" TargetMode="External"/><Relationship Id="rId15" Type="http://schemas.openxmlformats.org/officeDocument/2006/relationships/hyperlink" Target="https://learn.microsoft.com/en-us/dotnet/api/microsoft.extensions.logging.loglevel#microsoft-extensions-logging-loglevel-none" TargetMode="External"/><Relationship Id="rId10" Type="http://schemas.openxmlformats.org/officeDocument/2006/relationships/hyperlink" Target="https://learn.microsoft.com/en-us/dotnet/api/microsoft.extensions.logging.loggerextensions.logwarning" TargetMode="External"/><Relationship Id="rId4" Type="http://schemas.openxmlformats.org/officeDocument/2006/relationships/hyperlink" Target="https://learn.microsoft.com/en-us/dotnet/api/microsoft.extensions.logging.loggerextensions.logtrace" TargetMode="External"/><Relationship Id="rId9" Type="http://schemas.openxmlformats.org/officeDocument/2006/relationships/hyperlink" Target="https://learn.microsoft.com/en-us/dotnet/api/microsoft.extensions.logging.loglevel#microsoft-extensions-logging-loglevel-warning" TargetMode="External"/><Relationship Id="rId14" Type="http://schemas.openxmlformats.org/officeDocument/2006/relationships/hyperlink" Target="https://learn.microsoft.com/en-us/dotnet/api/microsoft.extensions.logging.loggerextensions.logcritical"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94.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67.png"/><Relationship Id="rId7"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68.png"/><Relationship Id="rId4" Type="http://schemas.openxmlformats.org/officeDocument/2006/relationships/customXml" Target="../ink/ink2.xml"/><Relationship Id="rId9" Type="http://schemas.openxmlformats.org/officeDocument/2006/relationships/image" Target="../media/image70.png"/></Relationships>
</file>

<file path=ppt/slides/_rels/slide9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3">
            <a:extLst>
              <a:ext uri="{28A0092B-C50C-407E-A947-70E740481C1C}">
                <a14:useLocalDpi xmlns:a14="http://schemas.microsoft.com/office/drawing/2010/main" val="0"/>
              </a:ext>
            </a:extLst>
          </a:blip>
          <a:srcRect l="20750" r="17254"/>
          <a:stretch/>
        </p:blipFill>
        <p:spPr>
          <a:xfrm>
            <a:off x="-5597" y="10"/>
            <a:ext cx="7558541" cy="6857990"/>
          </a:xfrm>
          <a:prstGeom prst="rect">
            <a:avLst/>
          </a:prstGeom>
        </p:spPr>
      </p:pic>
      <p:sp>
        <p:nvSpPr>
          <p:cNvPr id="9" name="Title 1">
            <a:extLst>
              <a:ext uri="{FF2B5EF4-FFF2-40B4-BE49-F238E27FC236}">
                <a16:creationId xmlns:a16="http://schemas.microsoft.com/office/drawing/2014/main" id="{75510728-167E-72DB-0D88-5DDAF9A98E16}"/>
              </a:ext>
            </a:extLst>
          </p:cNvPr>
          <p:cNvSpPr txBox="1">
            <a:spLocks/>
          </p:cNvSpPr>
          <p:nvPr/>
        </p:nvSpPr>
        <p:spPr>
          <a:xfrm>
            <a:off x="7914894" y="1122363"/>
            <a:ext cx="3972306"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700" dirty="0"/>
              <a:t>.NET Workshop</a:t>
            </a:r>
          </a:p>
        </p:txBody>
      </p:sp>
      <p:sp>
        <p:nvSpPr>
          <p:cNvPr id="10" name="Subtitle 2">
            <a:extLst>
              <a:ext uri="{FF2B5EF4-FFF2-40B4-BE49-F238E27FC236}">
                <a16:creationId xmlns:a16="http://schemas.microsoft.com/office/drawing/2014/main" id="{0E50ED1F-A6EC-9340-EA2E-A64F0294A23C}"/>
              </a:ext>
            </a:extLst>
          </p:cNvPr>
          <p:cNvSpPr txBox="1">
            <a:spLocks/>
          </p:cNvSpPr>
          <p:nvPr/>
        </p:nvSpPr>
        <p:spPr>
          <a:xfrm>
            <a:off x="8349588" y="3615485"/>
            <a:ext cx="3184804" cy="28288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dirty="0"/>
              <a:t>Joe Guadagno</a:t>
            </a:r>
          </a:p>
          <a:p>
            <a:pPr>
              <a:spcAft>
                <a:spcPts val="600"/>
              </a:spcAft>
            </a:pPr>
            <a:r>
              <a:rPr lang="en-US" dirty="0"/>
              <a:t>Senior Director, Technology @ Rocket Mortgage</a:t>
            </a:r>
          </a:p>
          <a:p>
            <a:pPr>
              <a:spcAft>
                <a:spcPts val="600"/>
              </a:spcAft>
            </a:pPr>
            <a:r>
              <a:rPr lang="en-US" dirty="0"/>
              <a:t>.NET Foundation Board of Directors</a:t>
            </a:r>
          </a:p>
          <a:p>
            <a:pPr>
              <a:spcAft>
                <a:spcPts val="600"/>
              </a:spcAft>
            </a:pPr>
            <a:endParaRPr lang="en-US" dirty="0"/>
          </a:p>
        </p:txBody>
      </p:sp>
    </p:spTree>
    <p:extLst>
      <p:ext uri="{BB962C8B-B14F-4D97-AF65-F5344CB8AC3E}">
        <p14:creationId xmlns:p14="http://schemas.microsoft.com/office/powerpoint/2010/main" val="2584280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57962-D780-4445-B9FE-0ABBDB77B056}"/>
              </a:ext>
            </a:extLst>
          </p:cNvPr>
          <p:cNvSpPr>
            <a:spLocks noGrp="1"/>
          </p:cNvSpPr>
          <p:nvPr>
            <p:ph type="title"/>
          </p:nvPr>
        </p:nvSpPr>
        <p:spPr/>
        <p:txBody>
          <a:bodyPr/>
          <a:lstStyle/>
          <a:p>
            <a:r>
              <a:rPr lang="en-US" dirty="0"/>
              <a:t>C# 10</a:t>
            </a:r>
          </a:p>
        </p:txBody>
      </p:sp>
      <p:sp>
        <p:nvSpPr>
          <p:cNvPr id="3" name="Text Placeholder 2">
            <a:extLst>
              <a:ext uri="{FF2B5EF4-FFF2-40B4-BE49-F238E27FC236}">
                <a16:creationId xmlns:a16="http://schemas.microsoft.com/office/drawing/2014/main" id="{7EA545F2-5856-4BC3-B294-77BF90133B4A}"/>
              </a:ext>
            </a:extLst>
          </p:cNvPr>
          <p:cNvSpPr>
            <a:spLocks noGrp="1"/>
          </p:cNvSpPr>
          <p:nvPr>
            <p:ph type="body" idx="1"/>
          </p:nvPr>
        </p:nvSpPr>
        <p:spPr/>
        <p:txBody>
          <a:bodyPr/>
          <a:lstStyle/>
          <a:p>
            <a:r>
              <a:rPr lang="en-US" dirty="0"/>
              <a:t>Language Improvements</a:t>
            </a:r>
          </a:p>
        </p:txBody>
      </p:sp>
    </p:spTree>
    <p:extLst>
      <p:ext uri="{BB962C8B-B14F-4D97-AF65-F5344CB8AC3E}">
        <p14:creationId xmlns:p14="http://schemas.microsoft.com/office/powerpoint/2010/main" val="9520504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FD7F7-DF86-1144-B194-DC7A27C5FF62}"/>
              </a:ext>
            </a:extLst>
          </p:cNvPr>
          <p:cNvSpPr>
            <a:spLocks noGrp="1"/>
          </p:cNvSpPr>
          <p:nvPr>
            <p:ph type="title"/>
          </p:nvPr>
        </p:nvSpPr>
        <p:spPr/>
        <p:txBody>
          <a:bodyPr/>
          <a:lstStyle/>
          <a:p>
            <a:r>
              <a:rPr lang="en-US" dirty="0"/>
              <a:t>Web APIs - Controllers</a:t>
            </a:r>
          </a:p>
        </p:txBody>
      </p:sp>
      <p:sp>
        <p:nvSpPr>
          <p:cNvPr id="3" name="Text Placeholder 2">
            <a:extLst>
              <a:ext uri="{FF2B5EF4-FFF2-40B4-BE49-F238E27FC236}">
                <a16:creationId xmlns:a16="http://schemas.microsoft.com/office/drawing/2014/main" id="{C289C99E-87C9-B632-0D64-B21879F28CDF}"/>
              </a:ext>
            </a:extLst>
          </p:cNvPr>
          <p:cNvSpPr>
            <a:spLocks noGrp="1"/>
          </p:cNvSpPr>
          <p:nvPr>
            <p:ph type="body" idx="1"/>
          </p:nvPr>
        </p:nvSpPr>
        <p:spPr/>
        <p:txBody>
          <a:bodyPr/>
          <a:lstStyle/>
          <a:p>
            <a:r>
              <a:rPr lang="en-US" dirty="0"/>
              <a:t>ASP.NET Core supports creating web APIs using controllers or using minimal APIs.</a:t>
            </a:r>
          </a:p>
        </p:txBody>
      </p:sp>
    </p:spTree>
    <p:extLst>
      <p:ext uri="{BB962C8B-B14F-4D97-AF65-F5344CB8AC3E}">
        <p14:creationId xmlns:p14="http://schemas.microsoft.com/office/powerpoint/2010/main" val="3343406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9F222F-8ABC-E32F-F332-0948A4F4E38D}"/>
              </a:ext>
            </a:extLst>
          </p:cNvPr>
          <p:cNvSpPr>
            <a:spLocks noGrp="1"/>
          </p:cNvSpPr>
          <p:nvPr>
            <p:ph type="title"/>
          </p:nvPr>
        </p:nvSpPr>
        <p:spPr/>
        <p:txBody>
          <a:bodyPr/>
          <a:lstStyle/>
          <a:p>
            <a:r>
              <a:rPr lang="en-US" dirty="0"/>
              <a:t>Demo Time</a:t>
            </a:r>
          </a:p>
        </p:txBody>
      </p:sp>
      <p:sp>
        <p:nvSpPr>
          <p:cNvPr id="5" name="Content Placeholder 4">
            <a:extLst>
              <a:ext uri="{FF2B5EF4-FFF2-40B4-BE49-F238E27FC236}">
                <a16:creationId xmlns:a16="http://schemas.microsoft.com/office/drawing/2014/main" id="{873CEA82-2EFA-6763-4D40-05C60FD35067}"/>
              </a:ext>
            </a:extLst>
          </p:cNvPr>
          <p:cNvSpPr>
            <a:spLocks noGrp="1"/>
          </p:cNvSpPr>
          <p:nvPr>
            <p:ph idx="1"/>
          </p:nvPr>
        </p:nvSpPr>
        <p:spPr/>
        <p:txBody>
          <a:bodyPr/>
          <a:lstStyle/>
          <a:p>
            <a:endParaRPr lang="en-US" dirty="0"/>
          </a:p>
        </p:txBody>
      </p:sp>
      <p:sp>
        <p:nvSpPr>
          <p:cNvPr id="6" name="Rectangle 5">
            <a:extLst>
              <a:ext uri="{FF2B5EF4-FFF2-40B4-BE49-F238E27FC236}">
                <a16:creationId xmlns:a16="http://schemas.microsoft.com/office/drawing/2014/main" id="{FC4D96F5-025E-45EE-8DC6-5C0C1FDC56B1}"/>
              </a:ext>
            </a:extLst>
          </p:cNvPr>
          <p:cNvSpPr/>
          <p:nvPr/>
        </p:nvSpPr>
        <p:spPr>
          <a:xfrm>
            <a:off x="1536105" y="2967335"/>
            <a:ext cx="9119804"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New ASP.NET Core Web API</a:t>
            </a:r>
          </a:p>
        </p:txBody>
      </p:sp>
    </p:spTree>
    <p:extLst>
      <p:ext uri="{BB962C8B-B14F-4D97-AF65-F5344CB8AC3E}">
        <p14:creationId xmlns:p14="http://schemas.microsoft.com/office/powerpoint/2010/main" val="2144486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27C70-F40F-3D68-4427-C6AC3A52AF6E}"/>
              </a:ext>
            </a:extLst>
          </p:cNvPr>
          <p:cNvSpPr>
            <a:spLocks noGrp="1"/>
          </p:cNvSpPr>
          <p:nvPr>
            <p:ph type="title"/>
          </p:nvPr>
        </p:nvSpPr>
        <p:spPr/>
        <p:txBody>
          <a:bodyPr/>
          <a:lstStyle/>
          <a:p>
            <a:r>
              <a:rPr lang="en-US" dirty="0"/>
              <a:t>CRUD &amp; Web Verbs</a:t>
            </a:r>
          </a:p>
        </p:txBody>
      </p:sp>
      <p:sp>
        <p:nvSpPr>
          <p:cNvPr id="3" name="Content Placeholder 2">
            <a:extLst>
              <a:ext uri="{FF2B5EF4-FFF2-40B4-BE49-F238E27FC236}">
                <a16:creationId xmlns:a16="http://schemas.microsoft.com/office/drawing/2014/main" id="{FFCF97BC-2253-149B-9E75-073B42A2393B}"/>
              </a:ext>
            </a:extLst>
          </p:cNvPr>
          <p:cNvSpPr>
            <a:spLocks noGrp="1"/>
          </p:cNvSpPr>
          <p:nvPr>
            <p:ph idx="1"/>
          </p:nvPr>
        </p:nvSpPr>
        <p:spPr/>
        <p:txBody>
          <a:bodyPr>
            <a:normAutofit fontScale="92500" lnSpcReduction="20000"/>
          </a:bodyPr>
          <a:lstStyle/>
          <a:p>
            <a:r>
              <a:rPr lang="en-US" sz="4800" b="1" dirty="0"/>
              <a:t>C</a:t>
            </a:r>
            <a:r>
              <a:rPr lang="en-US" sz="4800" dirty="0"/>
              <a:t>reate</a:t>
            </a:r>
          </a:p>
          <a:p>
            <a:r>
              <a:rPr lang="en-US" sz="4800" dirty="0"/>
              <a:t>Post</a:t>
            </a:r>
          </a:p>
          <a:p>
            <a:r>
              <a:rPr lang="en-US" sz="4800" b="1" dirty="0"/>
              <a:t>R</a:t>
            </a:r>
            <a:r>
              <a:rPr lang="en-US" sz="4800" dirty="0"/>
              <a:t>ead</a:t>
            </a:r>
          </a:p>
          <a:p>
            <a:r>
              <a:rPr lang="en-US" sz="4800" b="1" dirty="0"/>
              <a:t>Get</a:t>
            </a:r>
          </a:p>
          <a:p>
            <a:r>
              <a:rPr lang="en-US" sz="4800" b="1" dirty="0"/>
              <a:t>Update</a:t>
            </a:r>
          </a:p>
          <a:p>
            <a:r>
              <a:rPr lang="en-US" sz="4800" dirty="0"/>
              <a:t>Put</a:t>
            </a:r>
          </a:p>
          <a:p>
            <a:r>
              <a:rPr lang="en-US" sz="4800" b="1" dirty="0"/>
              <a:t>D</a:t>
            </a:r>
            <a:r>
              <a:rPr lang="en-US" sz="4800" dirty="0"/>
              <a:t>elete</a:t>
            </a:r>
          </a:p>
          <a:p>
            <a:r>
              <a:rPr lang="en-US" sz="4800" dirty="0"/>
              <a:t>Delete</a:t>
            </a:r>
          </a:p>
        </p:txBody>
      </p:sp>
    </p:spTree>
    <p:extLst>
      <p:ext uri="{BB962C8B-B14F-4D97-AF65-F5344CB8AC3E}">
        <p14:creationId xmlns:p14="http://schemas.microsoft.com/office/powerpoint/2010/main" val="2603192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8B61-C09A-9154-BC74-B6A5736DEB45}"/>
              </a:ext>
            </a:extLst>
          </p:cNvPr>
          <p:cNvSpPr>
            <a:spLocks noGrp="1"/>
          </p:cNvSpPr>
          <p:nvPr>
            <p:ph type="title"/>
          </p:nvPr>
        </p:nvSpPr>
        <p:spPr>
          <a:xfrm>
            <a:off x="838200" y="291973"/>
            <a:ext cx="10515600" cy="727075"/>
          </a:xfrm>
        </p:spPr>
        <p:txBody>
          <a:bodyPr/>
          <a:lstStyle/>
          <a:p>
            <a:r>
              <a:rPr lang="en-US" dirty="0"/>
              <a:t>TODO API</a:t>
            </a:r>
          </a:p>
        </p:txBody>
      </p:sp>
      <p:graphicFrame>
        <p:nvGraphicFramePr>
          <p:cNvPr id="4" name="Table 4">
            <a:extLst>
              <a:ext uri="{FF2B5EF4-FFF2-40B4-BE49-F238E27FC236}">
                <a16:creationId xmlns:a16="http://schemas.microsoft.com/office/drawing/2014/main" id="{F7032636-3A6E-ACD4-1621-769C07ACB6C0}"/>
              </a:ext>
            </a:extLst>
          </p:cNvPr>
          <p:cNvGraphicFramePr>
            <a:graphicFrameLocks noGrp="1"/>
          </p:cNvGraphicFramePr>
          <p:nvPr>
            <p:ph idx="1"/>
            <p:extLst>
              <p:ext uri="{D42A27DB-BD31-4B8C-83A1-F6EECF244321}">
                <p14:modId xmlns:p14="http://schemas.microsoft.com/office/powerpoint/2010/main" val="4206732909"/>
              </p:ext>
            </p:extLst>
          </p:nvPr>
        </p:nvGraphicFramePr>
        <p:xfrm>
          <a:off x="565404" y="1508760"/>
          <a:ext cx="11061192" cy="3840480"/>
        </p:xfrm>
        <a:graphic>
          <a:graphicData uri="http://schemas.openxmlformats.org/drawingml/2006/table">
            <a:tbl>
              <a:tblPr firstRow="1" bandRow="1">
                <a:tableStyleId>{5C22544A-7EE6-4342-B048-85BDC9FD1C3A}</a:tableStyleId>
              </a:tblPr>
              <a:tblGrid>
                <a:gridCol w="3611880">
                  <a:extLst>
                    <a:ext uri="{9D8B030D-6E8A-4147-A177-3AD203B41FA5}">
                      <a16:colId xmlns:a16="http://schemas.microsoft.com/office/drawing/2014/main" val="3870983945"/>
                    </a:ext>
                  </a:extLst>
                </a:gridCol>
                <a:gridCol w="2589276">
                  <a:extLst>
                    <a:ext uri="{9D8B030D-6E8A-4147-A177-3AD203B41FA5}">
                      <a16:colId xmlns:a16="http://schemas.microsoft.com/office/drawing/2014/main" val="3106282169"/>
                    </a:ext>
                  </a:extLst>
                </a:gridCol>
                <a:gridCol w="2094738">
                  <a:extLst>
                    <a:ext uri="{9D8B030D-6E8A-4147-A177-3AD203B41FA5}">
                      <a16:colId xmlns:a16="http://schemas.microsoft.com/office/drawing/2014/main" val="159425937"/>
                    </a:ext>
                  </a:extLst>
                </a:gridCol>
                <a:gridCol w="2765298">
                  <a:extLst>
                    <a:ext uri="{9D8B030D-6E8A-4147-A177-3AD203B41FA5}">
                      <a16:colId xmlns:a16="http://schemas.microsoft.com/office/drawing/2014/main" val="2879998546"/>
                    </a:ext>
                  </a:extLst>
                </a:gridCol>
              </a:tblGrid>
              <a:tr h="0">
                <a:tc>
                  <a:txBody>
                    <a:bodyPr/>
                    <a:lstStyle/>
                    <a:p>
                      <a:pPr algn="l" fontAlgn="t"/>
                      <a:r>
                        <a:rPr lang="en-US" sz="2400" dirty="0">
                          <a:effectLst/>
                        </a:rPr>
                        <a:t>API</a:t>
                      </a:r>
                    </a:p>
                  </a:txBody>
                  <a:tcPr/>
                </a:tc>
                <a:tc>
                  <a:txBody>
                    <a:bodyPr/>
                    <a:lstStyle/>
                    <a:p>
                      <a:pPr algn="l" fontAlgn="t"/>
                      <a:r>
                        <a:rPr lang="en-US" sz="2400">
                          <a:effectLst/>
                        </a:rPr>
                        <a:t>Description</a:t>
                      </a:r>
                    </a:p>
                  </a:txBody>
                  <a:tcPr/>
                </a:tc>
                <a:tc>
                  <a:txBody>
                    <a:bodyPr/>
                    <a:lstStyle/>
                    <a:p>
                      <a:pPr algn="l" fontAlgn="t"/>
                      <a:r>
                        <a:rPr lang="en-US" sz="2400">
                          <a:effectLst/>
                        </a:rPr>
                        <a:t>Request body</a:t>
                      </a:r>
                    </a:p>
                  </a:txBody>
                  <a:tcPr/>
                </a:tc>
                <a:tc>
                  <a:txBody>
                    <a:bodyPr/>
                    <a:lstStyle/>
                    <a:p>
                      <a:pPr algn="l" fontAlgn="t"/>
                      <a:r>
                        <a:rPr lang="en-US" sz="2400">
                          <a:effectLst/>
                        </a:rPr>
                        <a:t>Response body</a:t>
                      </a:r>
                    </a:p>
                  </a:txBody>
                  <a:tcPr/>
                </a:tc>
                <a:extLst>
                  <a:ext uri="{0D108BD9-81ED-4DB2-BD59-A6C34878D82A}">
                    <a16:rowId xmlns:a16="http://schemas.microsoft.com/office/drawing/2014/main" val="4257978656"/>
                  </a:ext>
                </a:extLst>
              </a:tr>
              <a:tr h="370840">
                <a:tc>
                  <a:txBody>
                    <a:bodyPr/>
                    <a:lstStyle/>
                    <a:p>
                      <a:pPr algn="l" fontAlgn="t"/>
                      <a:r>
                        <a:rPr lang="en-US" sz="2400" dirty="0">
                          <a:effectLst/>
                        </a:rPr>
                        <a:t>GET /</a:t>
                      </a:r>
                      <a:r>
                        <a:rPr lang="en-US" sz="2400" dirty="0" err="1">
                          <a:effectLst/>
                        </a:rPr>
                        <a:t>api</a:t>
                      </a:r>
                      <a:r>
                        <a:rPr lang="en-US" sz="2400" dirty="0">
                          <a:effectLst/>
                        </a:rPr>
                        <a:t>/</a:t>
                      </a:r>
                      <a:r>
                        <a:rPr lang="en-US" sz="2400" dirty="0" err="1">
                          <a:effectLst/>
                        </a:rPr>
                        <a:t>todoitems</a:t>
                      </a:r>
                      <a:endParaRPr lang="en-US" sz="2400" dirty="0">
                        <a:effectLst/>
                      </a:endParaRPr>
                    </a:p>
                  </a:txBody>
                  <a:tcPr/>
                </a:tc>
                <a:tc>
                  <a:txBody>
                    <a:bodyPr/>
                    <a:lstStyle/>
                    <a:p>
                      <a:pPr algn="l" fontAlgn="t"/>
                      <a:r>
                        <a:rPr lang="en-US" sz="2400">
                          <a:effectLst/>
                        </a:rPr>
                        <a:t>Get all to-do items</a:t>
                      </a:r>
                    </a:p>
                  </a:txBody>
                  <a:tcPr/>
                </a:tc>
                <a:tc>
                  <a:txBody>
                    <a:bodyPr/>
                    <a:lstStyle/>
                    <a:p>
                      <a:pPr algn="l" fontAlgn="t"/>
                      <a:r>
                        <a:rPr lang="en-US" sz="2400">
                          <a:effectLst/>
                        </a:rPr>
                        <a:t>None</a:t>
                      </a:r>
                    </a:p>
                  </a:txBody>
                  <a:tcPr/>
                </a:tc>
                <a:tc>
                  <a:txBody>
                    <a:bodyPr/>
                    <a:lstStyle/>
                    <a:p>
                      <a:pPr algn="l" fontAlgn="t"/>
                      <a:r>
                        <a:rPr lang="en-US" sz="2400">
                          <a:effectLst/>
                        </a:rPr>
                        <a:t>Array of to-do items</a:t>
                      </a:r>
                    </a:p>
                  </a:txBody>
                  <a:tcPr/>
                </a:tc>
                <a:extLst>
                  <a:ext uri="{0D108BD9-81ED-4DB2-BD59-A6C34878D82A}">
                    <a16:rowId xmlns:a16="http://schemas.microsoft.com/office/drawing/2014/main" val="3693000750"/>
                  </a:ext>
                </a:extLst>
              </a:tr>
              <a:tr h="370840">
                <a:tc>
                  <a:txBody>
                    <a:bodyPr/>
                    <a:lstStyle/>
                    <a:p>
                      <a:pPr algn="l" fontAlgn="t"/>
                      <a:r>
                        <a:rPr lang="en-US" sz="2400">
                          <a:effectLst/>
                        </a:rPr>
                        <a:t>GET /api/todoitems/{id}</a:t>
                      </a:r>
                    </a:p>
                  </a:txBody>
                  <a:tcPr/>
                </a:tc>
                <a:tc>
                  <a:txBody>
                    <a:bodyPr/>
                    <a:lstStyle/>
                    <a:p>
                      <a:pPr algn="l" fontAlgn="t"/>
                      <a:r>
                        <a:rPr lang="en-US" sz="2400" dirty="0">
                          <a:effectLst/>
                        </a:rPr>
                        <a:t>Get an item by ID</a:t>
                      </a:r>
                    </a:p>
                  </a:txBody>
                  <a:tcPr/>
                </a:tc>
                <a:tc>
                  <a:txBody>
                    <a:bodyPr/>
                    <a:lstStyle/>
                    <a:p>
                      <a:pPr algn="l" fontAlgn="t"/>
                      <a:r>
                        <a:rPr lang="en-US" sz="2400">
                          <a:effectLst/>
                        </a:rPr>
                        <a:t>None</a:t>
                      </a:r>
                    </a:p>
                  </a:txBody>
                  <a:tcPr/>
                </a:tc>
                <a:tc>
                  <a:txBody>
                    <a:bodyPr/>
                    <a:lstStyle/>
                    <a:p>
                      <a:pPr algn="l" fontAlgn="t"/>
                      <a:r>
                        <a:rPr lang="en-US" sz="2400">
                          <a:effectLst/>
                        </a:rPr>
                        <a:t>To-do item</a:t>
                      </a:r>
                    </a:p>
                  </a:txBody>
                  <a:tcPr/>
                </a:tc>
                <a:extLst>
                  <a:ext uri="{0D108BD9-81ED-4DB2-BD59-A6C34878D82A}">
                    <a16:rowId xmlns:a16="http://schemas.microsoft.com/office/drawing/2014/main" val="2105053254"/>
                  </a:ext>
                </a:extLst>
              </a:tr>
              <a:tr h="370840">
                <a:tc>
                  <a:txBody>
                    <a:bodyPr/>
                    <a:lstStyle/>
                    <a:p>
                      <a:pPr algn="l" fontAlgn="t"/>
                      <a:r>
                        <a:rPr lang="en-US" sz="2400">
                          <a:effectLst/>
                        </a:rPr>
                        <a:t>POST /api/todoitems</a:t>
                      </a:r>
                    </a:p>
                  </a:txBody>
                  <a:tcPr/>
                </a:tc>
                <a:tc>
                  <a:txBody>
                    <a:bodyPr/>
                    <a:lstStyle/>
                    <a:p>
                      <a:pPr algn="l" fontAlgn="t"/>
                      <a:r>
                        <a:rPr lang="en-US" sz="2400">
                          <a:effectLst/>
                        </a:rPr>
                        <a:t>Add a new item</a:t>
                      </a:r>
                    </a:p>
                  </a:txBody>
                  <a:tcPr/>
                </a:tc>
                <a:tc>
                  <a:txBody>
                    <a:bodyPr/>
                    <a:lstStyle/>
                    <a:p>
                      <a:pPr algn="l" fontAlgn="t"/>
                      <a:r>
                        <a:rPr lang="en-US" sz="2400">
                          <a:effectLst/>
                        </a:rPr>
                        <a:t>To-do item</a:t>
                      </a:r>
                    </a:p>
                  </a:txBody>
                  <a:tcPr/>
                </a:tc>
                <a:tc>
                  <a:txBody>
                    <a:bodyPr/>
                    <a:lstStyle/>
                    <a:p>
                      <a:pPr algn="l" fontAlgn="t"/>
                      <a:r>
                        <a:rPr lang="en-US" sz="2400">
                          <a:effectLst/>
                        </a:rPr>
                        <a:t>To-do item</a:t>
                      </a:r>
                    </a:p>
                  </a:txBody>
                  <a:tcPr/>
                </a:tc>
                <a:extLst>
                  <a:ext uri="{0D108BD9-81ED-4DB2-BD59-A6C34878D82A}">
                    <a16:rowId xmlns:a16="http://schemas.microsoft.com/office/drawing/2014/main" val="610273248"/>
                  </a:ext>
                </a:extLst>
              </a:tr>
              <a:tr h="370840">
                <a:tc>
                  <a:txBody>
                    <a:bodyPr/>
                    <a:lstStyle/>
                    <a:p>
                      <a:pPr algn="l" fontAlgn="t"/>
                      <a:r>
                        <a:rPr lang="en-US" sz="2400">
                          <a:effectLst/>
                        </a:rPr>
                        <a:t>PUT /api/todoitems/{id}</a:t>
                      </a:r>
                    </a:p>
                  </a:txBody>
                  <a:tcPr/>
                </a:tc>
                <a:tc>
                  <a:txBody>
                    <a:bodyPr/>
                    <a:lstStyle/>
                    <a:p>
                      <a:pPr algn="l" fontAlgn="t"/>
                      <a:r>
                        <a:rPr lang="en-US" sz="2400">
                          <a:effectLst/>
                        </a:rPr>
                        <a:t>Update an existing item  </a:t>
                      </a:r>
                    </a:p>
                  </a:txBody>
                  <a:tcPr/>
                </a:tc>
                <a:tc>
                  <a:txBody>
                    <a:bodyPr/>
                    <a:lstStyle/>
                    <a:p>
                      <a:pPr algn="l" fontAlgn="t"/>
                      <a:r>
                        <a:rPr lang="en-US" sz="2400">
                          <a:effectLst/>
                        </a:rPr>
                        <a:t>To-do item</a:t>
                      </a:r>
                    </a:p>
                  </a:txBody>
                  <a:tcPr/>
                </a:tc>
                <a:tc>
                  <a:txBody>
                    <a:bodyPr/>
                    <a:lstStyle/>
                    <a:p>
                      <a:pPr algn="l" fontAlgn="t"/>
                      <a:r>
                        <a:rPr lang="en-US" sz="2400">
                          <a:effectLst/>
                        </a:rPr>
                        <a:t>None</a:t>
                      </a:r>
                    </a:p>
                  </a:txBody>
                  <a:tcPr/>
                </a:tc>
                <a:extLst>
                  <a:ext uri="{0D108BD9-81ED-4DB2-BD59-A6C34878D82A}">
                    <a16:rowId xmlns:a16="http://schemas.microsoft.com/office/drawing/2014/main" val="2949127654"/>
                  </a:ext>
                </a:extLst>
              </a:tr>
              <a:tr h="370840">
                <a:tc>
                  <a:txBody>
                    <a:bodyPr/>
                    <a:lstStyle/>
                    <a:p>
                      <a:pPr algn="l" fontAlgn="t"/>
                      <a:r>
                        <a:rPr lang="en-US" sz="2400" dirty="0">
                          <a:effectLst/>
                        </a:rPr>
                        <a:t>DELETE /</a:t>
                      </a:r>
                      <a:r>
                        <a:rPr lang="en-US" sz="2400" dirty="0" err="1">
                          <a:effectLst/>
                        </a:rPr>
                        <a:t>api</a:t>
                      </a:r>
                      <a:r>
                        <a:rPr lang="en-US" sz="2400" dirty="0">
                          <a:effectLst/>
                        </a:rPr>
                        <a:t>/</a:t>
                      </a:r>
                      <a:r>
                        <a:rPr lang="en-US" sz="2400" dirty="0" err="1">
                          <a:effectLst/>
                        </a:rPr>
                        <a:t>todoitems</a:t>
                      </a:r>
                      <a:r>
                        <a:rPr lang="en-US" sz="2400" dirty="0">
                          <a:effectLst/>
                        </a:rPr>
                        <a:t>/{id}    </a:t>
                      </a:r>
                    </a:p>
                  </a:txBody>
                  <a:tcPr/>
                </a:tc>
                <a:tc>
                  <a:txBody>
                    <a:bodyPr/>
                    <a:lstStyle/>
                    <a:p>
                      <a:pPr algn="l" fontAlgn="t"/>
                      <a:r>
                        <a:rPr lang="en-US" sz="2400">
                          <a:effectLst/>
                        </a:rPr>
                        <a:t>Delete an item    </a:t>
                      </a:r>
                    </a:p>
                  </a:txBody>
                  <a:tcPr/>
                </a:tc>
                <a:tc>
                  <a:txBody>
                    <a:bodyPr/>
                    <a:lstStyle/>
                    <a:p>
                      <a:pPr algn="l" fontAlgn="t"/>
                      <a:r>
                        <a:rPr lang="en-US" sz="2400">
                          <a:effectLst/>
                        </a:rPr>
                        <a:t>None</a:t>
                      </a:r>
                    </a:p>
                  </a:txBody>
                  <a:tcPr/>
                </a:tc>
                <a:tc>
                  <a:txBody>
                    <a:bodyPr/>
                    <a:lstStyle/>
                    <a:p>
                      <a:pPr algn="l" fontAlgn="t"/>
                      <a:r>
                        <a:rPr lang="en-US" sz="2400" dirty="0">
                          <a:effectLst/>
                        </a:rPr>
                        <a:t>None</a:t>
                      </a:r>
                    </a:p>
                  </a:txBody>
                  <a:tcPr/>
                </a:tc>
                <a:extLst>
                  <a:ext uri="{0D108BD9-81ED-4DB2-BD59-A6C34878D82A}">
                    <a16:rowId xmlns:a16="http://schemas.microsoft.com/office/drawing/2014/main" val="843254693"/>
                  </a:ext>
                </a:extLst>
              </a:tr>
            </a:tbl>
          </a:graphicData>
        </a:graphic>
      </p:graphicFrame>
    </p:spTree>
    <p:extLst>
      <p:ext uri="{BB962C8B-B14F-4D97-AF65-F5344CB8AC3E}">
        <p14:creationId xmlns:p14="http://schemas.microsoft.com/office/powerpoint/2010/main" val="1047583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10D6-6A5F-7F13-AD69-4DB06CD28D65}"/>
              </a:ext>
            </a:extLst>
          </p:cNvPr>
          <p:cNvSpPr>
            <a:spLocks noGrp="1"/>
          </p:cNvSpPr>
          <p:nvPr>
            <p:ph type="title"/>
          </p:nvPr>
        </p:nvSpPr>
        <p:spPr/>
        <p:txBody>
          <a:bodyPr/>
          <a:lstStyle/>
          <a:p>
            <a:r>
              <a:rPr lang="en-US" dirty="0"/>
              <a:t>TODO API Flow</a:t>
            </a:r>
          </a:p>
        </p:txBody>
      </p:sp>
      <p:pic>
        <p:nvPicPr>
          <p:cNvPr id="23" name="Content Placeholder 22" descr="TODO API Workflow">
            <a:extLst>
              <a:ext uri="{FF2B5EF4-FFF2-40B4-BE49-F238E27FC236}">
                <a16:creationId xmlns:a16="http://schemas.microsoft.com/office/drawing/2014/main" id="{99A3DA1E-1E7C-94B5-B590-1CEBB3BC15D6}"/>
              </a:ext>
            </a:extLst>
          </p:cNvPr>
          <p:cNvPicPr>
            <a:picLocks noGrp="1" noChangeAspect="1"/>
          </p:cNvPicPr>
          <p:nvPr>
            <p:ph idx="1"/>
          </p:nvPr>
        </p:nvPicPr>
        <p:blipFill>
          <a:blip r:embed="rId3"/>
          <a:stretch>
            <a:fillRect/>
          </a:stretch>
        </p:blipFill>
        <p:spPr>
          <a:xfrm>
            <a:off x="3614737" y="1415256"/>
            <a:ext cx="4962525" cy="4438650"/>
          </a:xfrm>
        </p:spPr>
      </p:pic>
    </p:spTree>
    <p:extLst>
      <p:ext uri="{BB962C8B-B14F-4D97-AF65-F5344CB8AC3E}">
        <p14:creationId xmlns:p14="http://schemas.microsoft.com/office/powerpoint/2010/main" val="10062845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3E11D74-FCB2-2389-2310-C13BA822BCFC}"/>
              </a:ext>
            </a:extLst>
          </p:cNvPr>
          <p:cNvSpPr>
            <a:spLocks noGrp="1"/>
          </p:cNvSpPr>
          <p:nvPr>
            <p:ph type="title"/>
          </p:nvPr>
        </p:nvSpPr>
        <p:spPr/>
        <p:txBody>
          <a:bodyPr/>
          <a:lstStyle/>
          <a:p>
            <a:r>
              <a:rPr lang="en-US" dirty="0"/>
              <a:t>Demo Time</a:t>
            </a:r>
          </a:p>
        </p:txBody>
      </p:sp>
      <p:sp>
        <p:nvSpPr>
          <p:cNvPr id="8" name="Content Placeholder 7">
            <a:extLst>
              <a:ext uri="{FF2B5EF4-FFF2-40B4-BE49-F238E27FC236}">
                <a16:creationId xmlns:a16="http://schemas.microsoft.com/office/drawing/2014/main" id="{2ABD3C0E-F181-E6D7-5B32-B353185A54A1}"/>
              </a:ext>
            </a:extLst>
          </p:cNvPr>
          <p:cNvSpPr>
            <a:spLocks noGrp="1"/>
          </p:cNvSpPr>
          <p:nvPr>
            <p:ph idx="1"/>
          </p:nvPr>
        </p:nvSpPr>
        <p:spPr/>
        <p:txBody>
          <a:bodyPr>
            <a:normAutofit/>
          </a:bodyPr>
          <a:lstStyle/>
          <a:p>
            <a:endParaRPr lang="en-US" sz="4000" dirty="0">
              <a:ln w="0"/>
              <a:solidFill>
                <a:schemeClr val="accent1"/>
              </a:solidFill>
              <a:effectLst>
                <a:outerShdw blurRad="38100" dist="25400" dir="5400000" algn="ctr" rotWithShape="0">
                  <a:srgbClr val="6E747A">
                    <a:alpha val="43000"/>
                  </a:srgbClr>
                </a:outerShdw>
              </a:effectLst>
            </a:endParaRPr>
          </a:p>
          <a:p>
            <a:endParaRPr lang="en-US" sz="4000" dirty="0">
              <a:ln w="0"/>
              <a:solidFill>
                <a:schemeClr val="accent1"/>
              </a:solidFill>
              <a:effectLst>
                <a:outerShdw blurRad="38100" dist="25400" dir="5400000" algn="ctr" rotWithShape="0">
                  <a:srgbClr val="6E747A">
                    <a:alpha val="43000"/>
                  </a:srgbClr>
                </a:outerShdw>
              </a:effectLst>
            </a:endParaRPr>
          </a:p>
        </p:txBody>
      </p:sp>
      <p:sp>
        <p:nvSpPr>
          <p:cNvPr id="2" name="Rectangle 1">
            <a:extLst>
              <a:ext uri="{FF2B5EF4-FFF2-40B4-BE49-F238E27FC236}">
                <a16:creationId xmlns:a16="http://schemas.microsoft.com/office/drawing/2014/main" id="{347FD777-320E-F8BF-E895-7F72A0EEEC40}"/>
              </a:ext>
            </a:extLst>
          </p:cNvPr>
          <p:cNvSpPr/>
          <p:nvPr/>
        </p:nvSpPr>
        <p:spPr>
          <a:xfrm>
            <a:off x="4430328" y="2967335"/>
            <a:ext cx="3331361"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TODO API</a:t>
            </a:r>
          </a:p>
        </p:txBody>
      </p:sp>
    </p:spTree>
    <p:extLst>
      <p:ext uri="{BB962C8B-B14F-4D97-AF65-F5344CB8AC3E}">
        <p14:creationId xmlns:p14="http://schemas.microsoft.com/office/powerpoint/2010/main" val="2843153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FD7F7-DF86-1144-B194-DC7A27C5FF62}"/>
              </a:ext>
            </a:extLst>
          </p:cNvPr>
          <p:cNvSpPr>
            <a:spLocks noGrp="1"/>
          </p:cNvSpPr>
          <p:nvPr>
            <p:ph type="title"/>
          </p:nvPr>
        </p:nvSpPr>
        <p:spPr/>
        <p:txBody>
          <a:bodyPr/>
          <a:lstStyle/>
          <a:p>
            <a:r>
              <a:rPr lang="en-US" dirty="0"/>
              <a:t>Web APIs – Swagger/</a:t>
            </a:r>
            <a:r>
              <a:rPr lang="en-US" dirty="0" err="1"/>
              <a:t>OpenAPI</a:t>
            </a:r>
            <a:endParaRPr lang="en-US" dirty="0"/>
          </a:p>
        </p:txBody>
      </p:sp>
      <p:sp>
        <p:nvSpPr>
          <p:cNvPr id="3" name="Text Placeholder 2">
            <a:extLst>
              <a:ext uri="{FF2B5EF4-FFF2-40B4-BE49-F238E27FC236}">
                <a16:creationId xmlns:a16="http://schemas.microsoft.com/office/drawing/2014/main" id="{C289C99E-87C9-B632-0D64-B21879F28CDF}"/>
              </a:ext>
            </a:extLst>
          </p:cNvPr>
          <p:cNvSpPr>
            <a:spLocks noGrp="1"/>
          </p:cNvSpPr>
          <p:nvPr>
            <p:ph type="body" idx="1"/>
          </p:nvPr>
        </p:nvSpPr>
        <p:spPr/>
        <p:txBody>
          <a:bodyPr/>
          <a:lstStyle/>
          <a:p>
            <a:r>
              <a:rPr lang="en-US" dirty="0"/>
              <a:t>Swagger (</a:t>
            </a:r>
            <a:r>
              <a:rPr lang="en-US" dirty="0" err="1"/>
              <a:t>OpenAPI</a:t>
            </a:r>
            <a:r>
              <a:rPr lang="en-US" dirty="0"/>
              <a:t>) is a language-agnostic specification for describing REST APIs. It allows both computers and humans to understand the capabilities of a REST API without direct access to the source code.</a:t>
            </a:r>
          </a:p>
        </p:txBody>
      </p:sp>
    </p:spTree>
    <p:extLst>
      <p:ext uri="{BB962C8B-B14F-4D97-AF65-F5344CB8AC3E}">
        <p14:creationId xmlns:p14="http://schemas.microsoft.com/office/powerpoint/2010/main" val="2497464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5A2581-8243-FD7C-14AC-47E8DD4463D1}"/>
              </a:ext>
            </a:extLst>
          </p:cNvPr>
          <p:cNvSpPr>
            <a:spLocks noGrp="1"/>
          </p:cNvSpPr>
          <p:nvPr>
            <p:ph type="title"/>
          </p:nvPr>
        </p:nvSpPr>
        <p:spPr/>
        <p:txBody>
          <a:bodyPr/>
          <a:lstStyle/>
          <a:p>
            <a:r>
              <a:rPr lang="en-US" dirty="0"/>
              <a:t>Swagger UI</a:t>
            </a:r>
          </a:p>
        </p:txBody>
      </p:sp>
      <p:pic>
        <p:nvPicPr>
          <p:cNvPr id="7" name="Content Placeholder 6" descr="A screenshot of a computer&#10;&#10;Description automatically generated">
            <a:extLst>
              <a:ext uri="{FF2B5EF4-FFF2-40B4-BE49-F238E27FC236}">
                <a16:creationId xmlns:a16="http://schemas.microsoft.com/office/drawing/2014/main" id="{02D23DFF-7FD7-7426-A100-5D8C175CCB03}"/>
              </a:ext>
            </a:extLst>
          </p:cNvPr>
          <p:cNvPicPr>
            <a:picLocks noGrp="1" noChangeAspect="1"/>
          </p:cNvPicPr>
          <p:nvPr>
            <p:ph idx="1"/>
          </p:nvPr>
        </p:nvPicPr>
        <p:blipFill>
          <a:blip r:embed="rId2"/>
          <a:stretch>
            <a:fillRect/>
          </a:stretch>
        </p:blipFill>
        <p:spPr>
          <a:xfrm>
            <a:off x="3282431" y="1092200"/>
            <a:ext cx="5627137" cy="5084763"/>
          </a:xfrm>
        </p:spPr>
      </p:pic>
    </p:spTree>
    <p:extLst>
      <p:ext uri="{BB962C8B-B14F-4D97-AF65-F5344CB8AC3E}">
        <p14:creationId xmlns:p14="http://schemas.microsoft.com/office/powerpoint/2010/main" val="41391978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706C2-266D-B5AF-3767-9AA419B8A437}"/>
              </a:ext>
            </a:extLst>
          </p:cNvPr>
          <p:cNvSpPr>
            <a:spLocks noGrp="1"/>
          </p:cNvSpPr>
          <p:nvPr>
            <p:ph type="title"/>
          </p:nvPr>
        </p:nvSpPr>
        <p:spPr/>
        <p:txBody>
          <a:bodyPr/>
          <a:lstStyle/>
          <a:p>
            <a:r>
              <a:rPr lang="en-US" dirty="0"/>
              <a:t>Documenting the Code</a:t>
            </a:r>
          </a:p>
        </p:txBody>
      </p:sp>
      <p:graphicFrame>
        <p:nvGraphicFramePr>
          <p:cNvPr id="4" name="Content Placeholder 3">
            <a:extLst>
              <a:ext uri="{FF2B5EF4-FFF2-40B4-BE49-F238E27FC236}">
                <a16:creationId xmlns:a16="http://schemas.microsoft.com/office/drawing/2014/main" id="{7F07B20D-37DE-F4BF-6B59-A3FA5AB132C6}"/>
              </a:ext>
            </a:extLst>
          </p:cNvPr>
          <p:cNvGraphicFramePr>
            <a:graphicFrameLocks noGrp="1"/>
          </p:cNvGraphicFramePr>
          <p:nvPr>
            <p:ph idx="1"/>
            <p:extLst>
              <p:ext uri="{D42A27DB-BD31-4B8C-83A1-F6EECF244321}">
                <p14:modId xmlns:p14="http://schemas.microsoft.com/office/powerpoint/2010/main" val="2660914665"/>
              </p:ext>
            </p:extLst>
          </p:nvPr>
        </p:nvGraphicFramePr>
        <p:xfrm>
          <a:off x="838200" y="1092200"/>
          <a:ext cx="10515600" cy="5084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00193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3E11D74-FCB2-2389-2310-C13BA822BCFC}"/>
              </a:ext>
            </a:extLst>
          </p:cNvPr>
          <p:cNvSpPr>
            <a:spLocks noGrp="1"/>
          </p:cNvSpPr>
          <p:nvPr>
            <p:ph type="title"/>
          </p:nvPr>
        </p:nvSpPr>
        <p:spPr/>
        <p:txBody>
          <a:bodyPr/>
          <a:lstStyle/>
          <a:p>
            <a:r>
              <a:rPr lang="en-US" dirty="0"/>
              <a:t>Demo Time</a:t>
            </a:r>
          </a:p>
        </p:txBody>
      </p:sp>
      <p:sp>
        <p:nvSpPr>
          <p:cNvPr id="8" name="Content Placeholder 7">
            <a:extLst>
              <a:ext uri="{FF2B5EF4-FFF2-40B4-BE49-F238E27FC236}">
                <a16:creationId xmlns:a16="http://schemas.microsoft.com/office/drawing/2014/main" id="{2ABD3C0E-F181-E6D7-5B32-B353185A54A1}"/>
              </a:ext>
            </a:extLst>
          </p:cNvPr>
          <p:cNvSpPr>
            <a:spLocks noGrp="1"/>
          </p:cNvSpPr>
          <p:nvPr>
            <p:ph idx="1"/>
          </p:nvPr>
        </p:nvSpPr>
        <p:spPr/>
        <p:txBody>
          <a:bodyPr>
            <a:normAutofit/>
          </a:bodyPr>
          <a:lstStyle/>
          <a:p>
            <a:endParaRPr lang="en-US" sz="4000" dirty="0">
              <a:ln w="0"/>
              <a:solidFill>
                <a:schemeClr val="accent1"/>
              </a:solidFill>
              <a:effectLst>
                <a:outerShdw blurRad="38100" dist="25400" dir="5400000" algn="ctr" rotWithShape="0">
                  <a:srgbClr val="6E747A">
                    <a:alpha val="43000"/>
                  </a:srgbClr>
                </a:outerShdw>
              </a:effectLst>
            </a:endParaRPr>
          </a:p>
          <a:p>
            <a:endParaRPr lang="en-US" sz="4000" dirty="0">
              <a:ln w="0"/>
              <a:solidFill>
                <a:schemeClr val="accent1"/>
              </a:solidFill>
              <a:effectLst>
                <a:outerShdw blurRad="38100" dist="25400" dir="5400000" algn="ctr" rotWithShape="0">
                  <a:srgbClr val="6E747A">
                    <a:alpha val="43000"/>
                  </a:srgbClr>
                </a:outerShdw>
              </a:effectLst>
            </a:endParaRPr>
          </a:p>
        </p:txBody>
      </p:sp>
      <p:sp>
        <p:nvSpPr>
          <p:cNvPr id="2" name="Rectangle 1">
            <a:extLst>
              <a:ext uri="{FF2B5EF4-FFF2-40B4-BE49-F238E27FC236}">
                <a16:creationId xmlns:a16="http://schemas.microsoft.com/office/drawing/2014/main" id="{347FD777-320E-F8BF-E895-7F72A0EEEC40}"/>
              </a:ext>
            </a:extLst>
          </p:cNvPr>
          <p:cNvSpPr/>
          <p:nvPr/>
        </p:nvSpPr>
        <p:spPr>
          <a:xfrm>
            <a:off x="1346155" y="2967335"/>
            <a:ext cx="9499716"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Let’s Document the TODO API</a:t>
            </a:r>
          </a:p>
        </p:txBody>
      </p:sp>
    </p:spTree>
    <p:extLst>
      <p:ext uri="{BB962C8B-B14F-4D97-AF65-F5344CB8AC3E}">
        <p14:creationId xmlns:p14="http://schemas.microsoft.com/office/powerpoint/2010/main" val="24481239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B4140-3C2A-4F1E-8EE6-37999C3BD193}"/>
              </a:ext>
            </a:extLst>
          </p:cNvPr>
          <p:cNvSpPr>
            <a:spLocks noGrp="1"/>
          </p:cNvSpPr>
          <p:nvPr>
            <p:ph type="title"/>
          </p:nvPr>
        </p:nvSpPr>
        <p:spPr/>
        <p:txBody>
          <a:bodyPr/>
          <a:lstStyle/>
          <a:p>
            <a:r>
              <a:rPr lang="en-US" dirty="0"/>
              <a:t>Global </a:t>
            </a:r>
            <a:r>
              <a:rPr lang="en-US" dirty="0" err="1"/>
              <a:t>Usings</a:t>
            </a:r>
            <a:r>
              <a:rPr lang="en-US" dirty="0"/>
              <a:t> in Code</a:t>
            </a:r>
          </a:p>
        </p:txBody>
      </p:sp>
      <p:pic>
        <p:nvPicPr>
          <p:cNvPr id="5" name="Content Placeholder 4" descr="global using System;">
            <a:extLst>
              <a:ext uri="{FF2B5EF4-FFF2-40B4-BE49-F238E27FC236}">
                <a16:creationId xmlns:a16="http://schemas.microsoft.com/office/drawing/2014/main" id="{D17DF613-8097-4785-BB6B-E1155F1B3B8F}"/>
              </a:ext>
            </a:extLst>
          </p:cNvPr>
          <p:cNvPicPr>
            <a:picLocks noGrp="1" noChangeAspect="1"/>
          </p:cNvPicPr>
          <p:nvPr>
            <p:ph idx="1"/>
          </p:nvPr>
        </p:nvPicPr>
        <p:blipFill>
          <a:blip r:embed="rId3"/>
          <a:stretch>
            <a:fillRect/>
          </a:stretch>
        </p:blipFill>
        <p:spPr>
          <a:xfrm>
            <a:off x="4369920" y="2032827"/>
            <a:ext cx="3452159" cy="419136"/>
          </a:xfrm>
        </p:spPr>
      </p:pic>
      <p:pic>
        <p:nvPicPr>
          <p:cNvPr id="7" name="Picture 6" descr="global using static System.Console;">
            <a:extLst>
              <a:ext uri="{FF2B5EF4-FFF2-40B4-BE49-F238E27FC236}">
                <a16:creationId xmlns:a16="http://schemas.microsoft.com/office/drawing/2014/main" id="{A5395E91-01E0-46CB-94EB-862E3A1215CA}"/>
              </a:ext>
            </a:extLst>
          </p:cNvPr>
          <p:cNvPicPr>
            <a:picLocks noChangeAspect="1"/>
          </p:cNvPicPr>
          <p:nvPr/>
        </p:nvPicPr>
        <p:blipFill>
          <a:blip r:embed="rId4"/>
          <a:stretch>
            <a:fillRect/>
          </a:stretch>
        </p:blipFill>
        <p:spPr>
          <a:xfrm>
            <a:off x="3303470" y="3646186"/>
            <a:ext cx="5890770" cy="449619"/>
          </a:xfrm>
          <a:prstGeom prst="rect">
            <a:avLst/>
          </a:prstGeom>
        </p:spPr>
      </p:pic>
      <p:pic>
        <p:nvPicPr>
          <p:cNvPr id="9" name="Picture 8" descr="global using Env = System.Environment;">
            <a:extLst>
              <a:ext uri="{FF2B5EF4-FFF2-40B4-BE49-F238E27FC236}">
                <a16:creationId xmlns:a16="http://schemas.microsoft.com/office/drawing/2014/main" id="{BD54BD56-7AD3-4281-B52C-205F5A05389F}"/>
              </a:ext>
            </a:extLst>
          </p:cNvPr>
          <p:cNvPicPr>
            <a:picLocks noChangeAspect="1"/>
          </p:cNvPicPr>
          <p:nvPr/>
        </p:nvPicPr>
        <p:blipFill>
          <a:blip r:embed="rId5"/>
          <a:stretch>
            <a:fillRect/>
          </a:stretch>
        </p:blipFill>
        <p:spPr>
          <a:xfrm>
            <a:off x="3074850" y="5290028"/>
            <a:ext cx="6348010" cy="472481"/>
          </a:xfrm>
          <a:prstGeom prst="rect">
            <a:avLst/>
          </a:prstGeom>
        </p:spPr>
      </p:pic>
    </p:spTree>
    <p:extLst>
      <p:ext uri="{BB962C8B-B14F-4D97-AF65-F5344CB8AC3E}">
        <p14:creationId xmlns:p14="http://schemas.microsoft.com/office/powerpoint/2010/main" val="2777476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183B-B370-F491-1E88-15417C3F2D3D}"/>
              </a:ext>
            </a:extLst>
          </p:cNvPr>
          <p:cNvSpPr>
            <a:spLocks noGrp="1"/>
          </p:cNvSpPr>
          <p:nvPr>
            <p:ph type="title"/>
          </p:nvPr>
        </p:nvSpPr>
        <p:spPr/>
        <p:txBody>
          <a:bodyPr/>
          <a:lstStyle/>
          <a:p>
            <a:r>
              <a:rPr lang="en-US" dirty="0"/>
              <a:t>Hands On Lab</a:t>
            </a:r>
          </a:p>
        </p:txBody>
      </p:sp>
      <p:sp>
        <p:nvSpPr>
          <p:cNvPr id="3" name="Text Placeholder 2">
            <a:extLst>
              <a:ext uri="{FF2B5EF4-FFF2-40B4-BE49-F238E27FC236}">
                <a16:creationId xmlns:a16="http://schemas.microsoft.com/office/drawing/2014/main" id="{908FC391-08BD-F985-C243-6A743B912CEA}"/>
              </a:ext>
            </a:extLst>
          </p:cNvPr>
          <p:cNvSpPr>
            <a:spLocks noGrp="1"/>
          </p:cNvSpPr>
          <p:nvPr>
            <p:ph type="body" idx="1"/>
          </p:nvPr>
        </p:nvSpPr>
        <p:spPr/>
        <p:txBody>
          <a:bodyPr/>
          <a:lstStyle/>
          <a:p>
            <a:r>
              <a:rPr lang="en-US" dirty="0"/>
              <a:t>Educator</a:t>
            </a:r>
            <a:br>
              <a:rPr lang="en-US" dirty="0"/>
            </a:br>
            <a:r>
              <a:rPr lang="en-US" dirty="0"/>
              <a:t>voila1234</a:t>
            </a:r>
          </a:p>
        </p:txBody>
      </p:sp>
    </p:spTree>
    <p:extLst>
      <p:ext uri="{BB962C8B-B14F-4D97-AF65-F5344CB8AC3E}">
        <p14:creationId xmlns:p14="http://schemas.microsoft.com/office/powerpoint/2010/main" val="38891104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F7E53-DF39-0DF1-BB9F-FF275FD0054A}"/>
              </a:ext>
            </a:extLst>
          </p:cNvPr>
          <p:cNvSpPr>
            <a:spLocks noGrp="1"/>
          </p:cNvSpPr>
          <p:nvPr>
            <p:ph type="title"/>
          </p:nvPr>
        </p:nvSpPr>
        <p:spPr/>
        <p:txBody>
          <a:bodyPr/>
          <a:lstStyle/>
          <a:p>
            <a:r>
              <a:rPr lang="en-US" dirty="0"/>
              <a:t>The Application</a:t>
            </a:r>
          </a:p>
        </p:txBody>
      </p:sp>
      <p:sp>
        <p:nvSpPr>
          <p:cNvPr id="4" name="Text Placeholder 3">
            <a:extLst>
              <a:ext uri="{FF2B5EF4-FFF2-40B4-BE49-F238E27FC236}">
                <a16:creationId xmlns:a16="http://schemas.microsoft.com/office/drawing/2014/main" id="{C923EC48-9087-4480-F217-7B4E33BE36E4}"/>
              </a:ext>
            </a:extLst>
          </p:cNvPr>
          <p:cNvSpPr>
            <a:spLocks noGrp="1"/>
          </p:cNvSpPr>
          <p:nvPr>
            <p:ph type="body" sz="half" idx="2"/>
          </p:nvPr>
        </p:nvSpPr>
        <p:spPr/>
        <p:txBody>
          <a:bodyPr/>
          <a:lstStyle/>
          <a:p>
            <a:endParaRPr lang="en-US"/>
          </a:p>
        </p:txBody>
      </p:sp>
      <p:grpSp>
        <p:nvGrpSpPr>
          <p:cNvPr id="5" name="Content Placeholder 8">
            <a:extLst>
              <a:ext uri="{FF2B5EF4-FFF2-40B4-BE49-F238E27FC236}">
                <a16:creationId xmlns:a16="http://schemas.microsoft.com/office/drawing/2014/main" id="{DFDB940C-F52D-AD0D-B755-83AE0D69225C}"/>
              </a:ext>
            </a:extLst>
          </p:cNvPr>
          <p:cNvGrpSpPr/>
          <p:nvPr/>
        </p:nvGrpSpPr>
        <p:grpSpPr>
          <a:xfrm>
            <a:off x="5333349" y="890336"/>
            <a:ext cx="6018863" cy="4978651"/>
            <a:chOff x="5992602" y="1847850"/>
            <a:chExt cx="4510298" cy="3143250"/>
          </a:xfrm>
        </p:grpSpPr>
        <p:sp>
          <p:nvSpPr>
            <p:cNvPr id="6" name="Freeform: Shape 5">
              <a:extLst>
                <a:ext uri="{FF2B5EF4-FFF2-40B4-BE49-F238E27FC236}">
                  <a16:creationId xmlns:a16="http://schemas.microsoft.com/office/drawing/2014/main" id="{3C308503-AA1D-20D6-368C-0BCB8B51B228}"/>
                </a:ext>
              </a:extLst>
            </p:cNvPr>
            <p:cNvSpPr/>
            <p:nvPr/>
          </p:nvSpPr>
          <p:spPr>
            <a:xfrm>
              <a:off x="7645400" y="4419600"/>
              <a:ext cx="1143000" cy="571500"/>
            </a:xfrm>
            <a:custGeom>
              <a:avLst/>
              <a:gdLst>
                <a:gd name="connsiteX0" fmla="*/ 0 w 1143000"/>
                <a:gd name="connsiteY0" fmla="*/ 0 h 571500"/>
                <a:gd name="connsiteX1" fmla="*/ 1143000 w 1143000"/>
                <a:gd name="connsiteY1" fmla="*/ 0 h 571500"/>
                <a:gd name="connsiteX2" fmla="*/ 1143000 w 1143000"/>
                <a:gd name="connsiteY2" fmla="*/ 571500 h 571500"/>
                <a:gd name="connsiteX3" fmla="*/ 0 w 11430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1143000" h="571500">
                  <a:moveTo>
                    <a:pt x="0" y="0"/>
                  </a:moveTo>
                  <a:lnTo>
                    <a:pt x="1143000" y="0"/>
                  </a:lnTo>
                  <a:lnTo>
                    <a:pt x="1143000" y="571500"/>
                  </a:lnTo>
                  <a:lnTo>
                    <a:pt x="0" y="571500"/>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Domain</a:t>
              </a:r>
            </a:p>
          </p:txBody>
        </p:sp>
        <p:sp>
          <p:nvSpPr>
            <p:cNvPr id="21" name="Freeform: Shape 20">
              <a:extLst>
                <a:ext uri="{FF2B5EF4-FFF2-40B4-BE49-F238E27FC236}">
                  <a16:creationId xmlns:a16="http://schemas.microsoft.com/office/drawing/2014/main" id="{7A1230DF-BB4F-44C6-2394-4CA050590090}"/>
                </a:ext>
              </a:extLst>
            </p:cNvPr>
            <p:cNvSpPr/>
            <p:nvPr/>
          </p:nvSpPr>
          <p:spPr>
            <a:xfrm>
              <a:off x="7645400" y="2705100"/>
              <a:ext cx="1143000" cy="571500"/>
            </a:xfrm>
            <a:custGeom>
              <a:avLst/>
              <a:gdLst>
                <a:gd name="connsiteX0" fmla="*/ 0 w 1143000"/>
                <a:gd name="connsiteY0" fmla="*/ 0 h 571500"/>
                <a:gd name="connsiteX1" fmla="*/ 1143000 w 1143000"/>
                <a:gd name="connsiteY1" fmla="*/ 0 h 571500"/>
                <a:gd name="connsiteX2" fmla="*/ 1143000 w 1143000"/>
                <a:gd name="connsiteY2" fmla="*/ 571500 h 571500"/>
                <a:gd name="connsiteX3" fmla="*/ 0 w 11430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1143000" h="571500">
                  <a:moveTo>
                    <a:pt x="0" y="0"/>
                  </a:moveTo>
                  <a:lnTo>
                    <a:pt x="1143000" y="0"/>
                  </a:lnTo>
                  <a:lnTo>
                    <a:pt x="1143000" y="571500"/>
                  </a:lnTo>
                  <a:lnTo>
                    <a:pt x="0" y="571500"/>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API</a:t>
              </a:r>
            </a:p>
          </p:txBody>
        </p:sp>
        <p:sp>
          <p:nvSpPr>
            <p:cNvPr id="23" name="Freeform: Shape 22">
              <a:extLst>
                <a:ext uri="{FF2B5EF4-FFF2-40B4-BE49-F238E27FC236}">
                  <a16:creationId xmlns:a16="http://schemas.microsoft.com/office/drawing/2014/main" id="{0BCCF85D-362D-169E-3F4E-4E8F7E9AFB08}"/>
                </a:ext>
              </a:extLst>
            </p:cNvPr>
            <p:cNvSpPr/>
            <p:nvPr/>
          </p:nvSpPr>
          <p:spPr>
            <a:xfrm>
              <a:off x="6026150" y="2705100"/>
              <a:ext cx="1143000" cy="571500"/>
            </a:xfrm>
            <a:custGeom>
              <a:avLst/>
              <a:gdLst>
                <a:gd name="connsiteX0" fmla="*/ 0 w 1143000"/>
                <a:gd name="connsiteY0" fmla="*/ 0 h 571500"/>
                <a:gd name="connsiteX1" fmla="*/ 1143000 w 1143000"/>
                <a:gd name="connsiteY1" fmla="*/ 0 h 571500"/>
                <a:gd name="connsiteX2" fmla="*/ 1143000 w 1143000"/>
                <a:gd name="connsiteY2" fmla="*/ 571500 h 571500"/>
                <a:gd name="connsiteX3" fmla="*/ 0 w 11430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1143000" h="571500">
                  <a:moveTo>
                    <a:pt x="0" y="0"/>
                  </a:moveTo>
                  <a:lnTo>
                    <a:pt x="1143000" y="0"/>
                  </a:lnTo>
                  <a:lnTo>
                    <a:pt x="1143000" y="571500"/>
                  </a:lnTo>
                  <a:lnTo>
                    <a:pt x="0" y="571500"/>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Data</a:t>
              </a:r>
            </a:p>
          </p:txBody>
        </p:sp>
        <p:sp>
          <p:nvSpPr>
            <p:cNvPr id="28" name="Freeform: Shape 27">
              <a:extLst>
                <a:ext uri="{FF2B5EF4-FFF2-40B4-BE49-F238E27FC236}">
                  <a16:creationId xmlns:a16="http://schemas.microsoft.com/office/drawing/2014/main" id="{259D002F-614D-0A33-B92A-2D8E9A7916F2}"/>
                </a:ext>
              </a:extLst>
            </p:cNvPr>
            <p:cNvSpPr/>
            <p:nvPr/>
          </p:nvSpPr>
          <p:spPr>
            <a:xfrm>
              <a:off x="5992602" y="4038600"/>
              <a:ext cx="1143000" cy="762000"/>
            </a:xfrm>
            <a:custGeom>
              <a:avLst/>
              <a:gdLst>
                <a:gd name="connsiteX0" fmla="*/ 0 w 571500"/>
                <a:gd name="connsiteY0" fmla="*/ 142875 h 762000"/>
                <a:gd name="connsiteX1" fmla="*/ 285750 w 571500"/>
                <a:gd name="connsiteY1" fmla="*/ 0 h 762000"/>
                <a:gd name="connsiteX2" fmla="*/ 487775 w 571500"/>
                <a:gd name="connsiteY2" fmla="*/ 41815 h 762000"/>
                <a:gd name="connsiteX3" fmla="*/ 571500 w 571500"/>
                <a:gd name="connsiteY3" fmla="*/ 142875 h 762000"/>
                <a:gd name="connsiteX4" fmla="*/ 571500 w 571500"/>
                <a:gd name="connsiteY4" fmla="*/ 619125 h 762000"/>
                <a:gd name="connsiteX5" fmla="*/ 285750 w 571500"/>
                <a:gd name="connsiteY5" fmla="*/ 762000 h 762000"/>
                <a:gd name="connsiteX6" fmla="*/ 0 w 571500"/>
                <a:gd name="connsiteY6" fmla="*/ 619125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0" h="762000">
                  <a:moveTo>
                    <a:pt x="0" y="142875"/>
                  </a:moveTo>
                  <a:cubicBezTo>
                    <a:pt x="0" y="64008"/>
                    <a:pt x="127921" y="0"/>
                    <a:pt x="285750" y="0"/>
                  </a:cubicBezTo>
                  <a:cubicBezTo>
                    <a:pt x="361569" y="0"/>
                    <a:pt x="434245" y="15050"/>
                    <a:pt x="487775" y="41815"/>
                  </a:cubicBezTo>
                  <a:cubicBezTo>
                    <a:pt x="541401" y="68675"/>
                    <a:pt x="571500" y="104966"/>
                    <a:pt x="571500" y="142875"/>
                  </a:cubicBezTo>
                  <a:lnTo>
                    <a:pt x="571500" y="619125"/>
                  </a:lnTo>
                  <a:cubicBezTo>
                    <a:pt x="571500" y="697992"/>
                    <a:pt x="443579" y="762000"/>
                    <a:pt x="285750" y="762000"/>
                  </a:cubicBezTo>
                  <a:cubicBezTo>
                    <a:pt x="127921" y="762000"/>
                    <a:pt x="0" y="697992"/>
                    <a:pt x="0" y="619125"/>
                  </a:cubicBez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Contacts</a:t>
              </a:r>
            </a:p>
          </p:txBody>
        </p:sp>
        <p:sp>
          <p:nvSpPr>
            <p:cNvPr id="29" name="Freeform: Shape 28">
              <a:extLst>
                <a:ext uri="{FF2B5EF4-FFF2-40B4-BE49-F238E27FC236}">
                  <a16:creationId xmlns:a16="http://schemas.microsoft.com/office/drawing/2014/main" id="{8968107B-613B-9684-D40C-12D9E0904BB1}"/>
                </a:ext>
              </a:extLst>
            </p:cNvPr>
            <p:cNvSpPr/>
            <p:nvPr/>
          </p:nvSpPr>
          <p:spPr>
            <a:xfrm>
              <a:off x="5992602" y="4177968"/>
              <a:ext cx="1143000" cy="146382"/>
            </a:xfrm>
            <a:custGeom>
              <a:avLst/>
              <a:gdLst>
                <a:gd name="connsiteX0" fmla="*/ 571500 w 571500"/>
                <a:gd name="connsiteY0" fmla="*/ 0 h 142875"/>
                <a:gd name="connsiteX1" fmla="*/ 285750 w 571500"/>
                <a:gd name="connsiteY1" fmla="*/ 142875 h 142875"/>
                <a:gd name="connsiteX2" fmla="*/ 0 w 571500"/>
                <a:gd name="connsiteY2" fmla="*/ 0 h 142875"/>
              </a:gdLst>
              <a:ahLst/>
              <a:cxnLst>
                <a:cxn ang="0">
                  <a:pos x="connsiteX0" y="connsiteY0"/>
                </a:cxn>
                <a:cxn ang="0">
                  <a:pos x="connsiteX1" y="connsiteY1"/>
                </a:cxn>
                <a:cxn ang="0">
                  <a:pos x="connsiteX2" y="connsiteY2"/>
                </a:cxn>
              </a:cxnLst>
              <a:rect l="l" t="t" r="r" b="b"/>
              <a:pathLst>
                <a:path w="571500" h="142875">
                  <a:moveTo>
                    <a:pt x="571500" y="0"/>
                  </a:moveTo>
                  <a:cubicBezTo>
                    <a:pt x="571500" y="78867"/>
                    <a:pt x="443579" y="142875"/>
                    <a:pt x="285750" y="142875"/>
                  </a:cubicBezTo>
                  <a:cubicBezTo>
                    <a:pt x="127921" y="142875"/>
                    <a:pt x="0" y="78867"/>
                    <a:pt x="0" y="0"/>
                  </a:cubicBezTo>
                </a:path>
              </a:pathLst>
            </a:custGeom>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sp>
          <p:nvSpPr>
            <p:cNvPr id="34" name="Freeform: Shape 33">
              <a:extLst>
                <a:ext uri="{FF2B5EF4-FFF2-40B4-BE49-F238E27FC236}">
                  <a16:creationId xmlns:a16="http://schemas.microsoft.com/office/drawing/2014/main" id="{E11E97C3-8FFB-27A9-3E42-A82DEA3633D9}"/>
                </a:ext>
              </a:extLst>
            </p:cNvPr>
            <p:cNvSpPr/>
            <p:nvPr/>
          </p:nvSpPr>
          <p:spPr>
            <a:xfrm>
              <a:off x="7645400" y="3562350"/>
              <a:ext cx="1143000" cy="571500"/>
            </a:xfrm>
            <a:custGeom>
              <a:avLst/>
              <a:gdLst>
                <a:gd name="connsiteX0" fmla="*/ 0 w 1143000"/>
                <a:gd name="connsiteY0" fmla="*/ 0 h 571500"/>
                <a:gd name="connsiteX1" fmla="*/ 1143000 w 1143000"/>
                <a:gd name="connsiteY1" fmla="*/ 0 h 571500"/>
                <a:gd name="connsiteX2" fmla="*/ 1143000 w 1143000"/>
                <a:gd name="connsiteY2" fmla="*/ 571500 h 571500"/>
                <a:gd name="connsiteX3" fmla="*/ 0 w 11430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1143000" h="571500">
                  <a:moveTo>
                    <a:pt x="0" y="0"/>
                  </a:moveTo>
                  <a:lnTo>
                    <a:pt x="1143000" y="0"/>
                  </a:lnTo>
                  <a:lnTo>
                    <a:pt x="1143000" y="571500"/>
                  </a:lnTo>
                  <a:lnTo>
                    <a:pt x="0" y="571500"/>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Logic</a:t>
              </a:r>
            </a:p>
          </p:txBody>
        </p:sp>
        <p:sp>
          <p:nvSpPr>
            <p:cNvPr id="36" name="Freeform: Shape 35">
              <a:extLst>
                <a:ext uri="{FF2B5EF4-FFF2-40B4-BE49-F238E27FC236}">
                  <a16:creationId xmlns:a16="http://schemas.microsoft.com/office/drawing/2014/main" id="{4F9C3779-5B90-1E02-BA62-037B1A5440AE}"/>
                </a:ext>
              </a:extLst>
            </p:cNvPr>
            <p:cNvSpPr/>
            <p:nvPr/>
          </p:nvSpPr>
          <p:spPr>
            <a:xfrm>
              <a:off x="9359900" y="3562350"/>
              <a:ext cx="1143000" cy="571500"/>
            </a:xfrm>
            <a:custGeom>
              <a:avLst/>
              <a:gdLst>
                <a:gd name="connsiteX0" fmla="*/ 0 w 1143000"/>
                <a:gd name="connsiteY0" fmla="*/ 0 h 571500"/>
                <a:gd name="connsiteX1" fmla="*/ 1143000 w 1143000"/>
                <a:gd name="connsiteY1" fmla="*/ 0 h 571500"/>
                <a:gd name="connsiteX2" fmla="*/ 1143000 w 1143000"/>
                <a:gd name="connsiteY2" fmla="*/ 571500 h 571500"/>
                <a:gd name="connsiteX3" fmla="*/ 0 w 11430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1143000" h="571500">
                  <a:moveTo>
                    <a:pt x="0" y="0"/>
                  </a:moveTo>
                  <a:lnTo>
                    <a:pt x="1143000" y="0"/>
                  </a:lnTo>
                  <a:lnTo>
                    <a:pt x="1143000" y="571500"/>
                  </a:lnTo>
                  <a:lnTo>
                    <a:pt x="0" y="571500"/>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Logic Tests</a:t>
              </a:r>
            </a:p>
          </p:txBody>
        </p:sp>
        <p:sp>
          <p:nvSpPr>
            <p:cNvPr id="38" name="Freeform: Shape 37">
              <a:extLst>
                <a:ext uri="{FF2B5EF4-FFF2-40B4-BE49-F238E27FC236}">
                  <a16:creationId xmlns:a16="http://schemas.microsoft.com/office/drawing/2014/main" id="{89CCA034-57AB-5B28-3E0C-9C17FA8B98D3}"/>
                </a:ext>
              </a:extLst>
            </p:cNvPr>
            <p:cNvSpPr/>
            <p:nvPr/>
          </p:nvSpPr>
          <p:spPr>
            <a:xfrm>
              <a:off x="7645400" y="1847850"/>
              <a:ext cx="1143000" cy="571500"/>
            </a:xfrm>
            <a:custGeom>
              <a:avLst/>
              <a:gdLst>
                <a:gd name="connsiteX0" fmla="*/ 0 w 1143000"/>
                <a:gd name="connsiteY0" fmla="*/ 0 h 571500"/>
                <a:gd name="connsiteX1" fmla="*/ 1143000 w 1143000"/>
                <a:gd name="connsiteY1" fmla="*/ 0 h 571500"/>
                <a:gd name="connsiteX2" fmla="*/ 1143000 w 1143000"/>
                <a:gd name="connsiteY2" fmla="*/ 571500 h 571500"/>
                <a:gd name="connsiteX3" fmla="*/ 0 w 11430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1143000" h="571500">
                  <a:moveTo>
                    <a:pt x="0" y="0"/>
                  </a:moveTo>
                  <a:lnTo>
                    <a:pt x="1143000" y="0"/>
                  </a:lnTo>
                  <a:lnTo>
                    <a:pt x="1143000" y="571500"/>
                  </a:lnTo>
                  <a:lnTo>
                    <a:pt x="0" y="571500"/>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Web</a:t>
              </a:r>
            </a:p>
          </p:txBody>
        </p:sp>
      </p:grpSp>
      <p:cxnSp>
        <p:nvCxnSpPr>
          <p:cNvPr id="44" name="Straight Arrow Connector 43">
            <a:extLst>
              <a:ext uri="{FF2B5EF4-FFF2-40B4-BE49-F238E27FC236}">
                <a16:creationId xmlns:a16="http://schemas.microsoft.com/office/drawing/2014/main" id="{9A6A5738-94FB-7010-ED44-DA75F32F86E4}"/>
              </a:ext>
            </a:extLst>
          </p:cNvPr>
          <p:cNvCxnSpPr>
            <a:cxnSpLocks/>
          </p:cNvCxnSpPr>
          <p:nvPr/>
        </p:nvCxnSpPr>
        <p:spPr>
          <a:xfrm flipH="1" flipV="1">
            <a:off x="8291059" y="1795546"/>
            <a:ext cx="10549" cy="45260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195F7B2-5538-9A60-EC43-B4CD871BDC6A}"/>
              </a:ext>
            </a:extLst>
          </p:cNvPr>
          <p:cNvCxnSpPr>
            <a:cxnSpLocks/>
            <a:stCxn id="28" idx="1"/>
          </p:cNvCxnSpPr>
          <p:nvPr/>
        </p:nvCxnSpPr>
        <p:spPr>
          <a:xfrm flipV="1">
            <a:off x="6096000" y="3153359"/>
            <a:ext cx="0" cy="120694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BBB1C1A-6071-4413-B402-2B2BDE331C30}"/>
              </a:ext>
            </a:extLst>
          </p:cNvPr>
          <p:cNvCxnSpPr/>
          <p:nvPr/>
        </p:nvCxnSpPr>
        <p:spPr>
          <a:xfrm flipV="1">
            <a:off x="8291059" y="3153360"/>
            <a:ext cx="0" cy="45260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A4818F2-1980-87C3-AA52-CFD4E94650A1}"/>
              </a:ext>
            </a:extLst>
          </p:cNvPr>
          <p:cNvCxnSpPr>
            <a:cxnSpLocks/>
          </p:cNvCxnSpPr>
          <p:nvPr/>
        </p:nvCxnSpPr>
        <p:spPr>
          <a:xfrm flipV="1">
            <a:off x="8301608" y="4511173"/>
            <a:ext cx="0" cy="45260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691D3C6-179B-3E83-46EE-30F61BF72FDA}"/>
              </a:ext>
            </a:extLst>
          </p:cNvPr>
          <p:cNvCxnSpPr>
            <a:cxnSpLocks/>
          </p:cNvCxnSpPr>
          <p:nvPr/>
        </p:nvCxnSpPr>
        <p:spPr>
          <a:xfrm flipH="1">
            <a:off x="9064259" y="4058569"/>
            <a:ext cx="76265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F8C5D00-828B-F998-EAFB-DBE6AF4A5AD9}"/>
              </a:ext>
            </a:extLst>
          </p:cNvPr>
          <p:cNvCxnSpPr>
            <a:cxnSpLocks/>
          </p:cNvCxnSpPr>
          <p:nvPr/>
        </p:nvCxnSpPr>
        <p:spPr>
          <a:xfrm flipH="1">
            <a:off x="6903416" y="2700755"/>
            <a:ext cx="648349"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1D20820-BF06-4935-00EC-FF9DDE4C444D}"/>
              </a:ext>
            </a:extLst>
          </p:cNvPr>
          <p:cNvSpPr/>
          <p:nvPr/>
        </p:nvSpPr>
        <p:spPr>
          <a:xfrm>
            <a:off x="7538959" y="2248149"/>
            <a:ext cx="1525301" cy="90520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317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7963-86FA-7AFD-923D-E08997EF0D6F}"/>
              </a:ext>
            </a:extLst>
          </p:cNvPr>
          <p:cNvSpPr>
            <a:spLocks noGrp="1"/>
          </p:cNvSpPr>
          <p:nvPr>
            <p:ph type="title"/>
          </p:nvPr>
        </p:nvSpPr>
        <p:spPr/>
        <p:txBody>
          <a:bodyPr/>
          <a:lstStyle/>
          <a:p>
            <a:r>
              <a:rPr lang="en-US" dirty="0"/>
              <a:t>Our Domain</a:t>
            </a:r>
          </a:p>
        </p:txBody>
      </p:sp>
      <p:sp>
        <p:nvSpPr>
          <p:cNvPr id="4" name="Text Placeholder 3">
            <a:extLst>
              <a:ext uri="{FF2B5EF4-FFF2-40B4-BE49-F238E27FC236}">
                <a16:creationId xmlns:a16="http://schemas.microsoft.com/office/drawing/2014/main" id="{9D74CB73-28FA-4DB8-C9A4-A2C3407B8153}"/>
              </a:ext>
            </a:extLst>
          </p:cNvPr>
          <p:cNvSpPr>
            <a:spLocks noGrp="1"/>
          </p:cNvSpPr>
          <p:nvPr>
            <p:ph type="body" sz="half" idx="2"/>
          </p:nvPr>
        </p:nvSpPr>
        <p:spPr/>
        <p:txBody>
          <a:bodyPr/>
          <a:lstStyle/>
          <a:p>
            <a:r>
              <a:rPr lang="en-US" dirty="0"/>
              <a:t>The classes for this application and their relationships</a:t>
            </a:r>
          </a:p>
        </p:txBody>
      </p:sp>
      <p:graphicFrame>
        <p:nvGraphicFramePr>
          <p:cNvPr id="28" name="Diagram 27">
            <a:extLst>
              <a:ext uri="{FF2B5EF4-FFF2-40B4-BE49-F238E27FC236}">
                <a16:creationId xmlns:a16="http://schemas.microsoft.com/office/drawing/2014/main" id="{B565C9E4-D415-B71B-3CBC-335DBDDB1D54}"/>
              </a:ext>
            </a:extLst>
          </p:cNvPr>
          <p:cNvGraphicFramePr/>
          <p:nvPr/>
        </p:nvGraphicFramePr>
        <p:xfrm>
          <a:off x="5536795" y="719666"/>
          <a:ext cx="638365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41151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F7BC-7E26-CB6A-3350-82750FF7E329}"/>
              </a:ext>
            </a:extLst>
          </p:cNvPr>
          <p:cNvSpPr>
            <a:spLocks noGrp="1"/>
          </p:cNvSpPr>
          <p:nvPr>
            <p:ph type="title"/>
          </p:nvPr>
        </p:nvSpPr>
        <p:spPr>
          <a:xfrm>
            <a:off x="839788" y="457200"/>
            <a:ext cx="3932237" cy="1600200"/>
          </a:xfrm>
        </p:spPr>
        <p:txBody>
          <a:bodyPr anchor="b">
            <a:normAutofit/>
          </a:bodyPr>
          <a:lstStyle/>
          <a:p>
            <a:r>
              <a:rPr lang="en-US" dirty="0"/>
              <a:t>Database Tables</a:t>
            </a:r>
          </a:p>
        </p:txBody>
      </p:sp>
      <p:grpSp>
        <p:nvGrpSpPr>
          <p:cNvPr id="3" name="Content Placeholder 4">
            <a:extLst>
              <a:ext uri="{FF2B5EF4-FFF2-40B4-BE49-F238E27FC236}">
                <a16:creationId xmlns:a16="http://schemas.microsoft.com/office/drawing/2014/main" id="{047CBFAF-6025-2F30-4674-553E487B85A4}"/>
              </a:ext>
            </a:extLst>
          </p:cNvPr>
          <p:cNvGrpSpPr/>
          <p:nvPr/>
        </p:nvGrpSpPr>
        <p:grpSpPr>
          <a:xfrm>
            <a:off x="5473868" y="1123216"/>
            <a:ext cx="6465553" cy="4745772"/>
            <a:chOff x="5148979" y="1007347"/>
            <a:chExt cx="6465553" cy="4745772"/>
          </a:xfrm>
          <a:solidFill>
            <a:schemeClr val="lt1"/>
          </a:solidFill>
        </p:grpSpPr>
        <p:sp>
          <p:nvSpPr>
            <p:cNvPr id="78" name="Freeform: Shape 77">
              <a:extLst>
                <a:ext uri="{FF2B5EF4-FFF2-40B4-BE49-F238E27FC236}">
                  <a16:creationId xmlns:a16="http://schemas.microsoft.com/office/drawing/2014/main" id="{385A42D2-8C58-E1DB-9A10-10E1E81AE516}"/>
                </a:ext>
              </a:extLst>
            </p:cNvPr>
            <p:cNvSpPr/>
            <p:nvPr/>
          </p:nvSpPr>
          <p:spPr>
            <a:xfrm>
              <a:off x="9761710" y="4608489"/>
              <a:ext cx="1817606" cy="264145"/>
            </a:xfrm>
            <a:custGeom>
              <a:avLst/>
              <a:gdLst>
                <a:gd name="connsiteX0" fmla="*/ 0 w 1584873"/>
                <a:gd name="connsiteY0" fmla="*/ 264145 h 264145"/>
                <a:gd name="connsiteX1" fmla="*/ 0 w 1584873"/>
                <a:gd name="connsiteY1" fmla="*/ 0 h 264145"/>
                <a:gd name="connsiteX2" fmla="*/ 1584873 w 1584873"/>
                <a:gd name="connsiteY2" fmla="*/ 0 h 264145"/>
                <a:gd name="connsiteX3" fmla="*/ 1584873 w 1584873"/>
                <a:gd name="connsiteY3" fmla="*/ 264145 h 264145"/>
              </a:gdLst>
              <a:ahLst/>
              <a:cxnLst>
                <a:cxn ang="0">
                  <a:pos x="connsiteX0" y="connsiteY0"/>
                </a:cxn>
                <a:cxn ang="0">
                  <a:pos x="connsiteX1" y="connsiteY1"/>
                </a:cxn>
                <a:cxn ang="0">
                  <a:pos x="connsiteX2" y="connsiteY2"/>
                </a:cxn>
                <a:cxn ang="0">
                  <a:pos x="connsiteX3" y="connsiteY3"/>
                </a:cxn>
              </a:cxnLst>
              <a:rect l="l" t="t" r="r" b="b"/>
              <a:pathLst>
                <a:path w="1584873" h="264145">
                  <a:moveTo>
                    <a:pt x="0" y="264145"/>
                  </a:moveTo>
                  <a:lnTo>
                    <a:pt x="0" y="0"/>
                  </a:lnTo>
                  <a:lnTo>
                    <a:pt x="1584873" y="0"/>
                  </a:lnTo>
                  <a:lnTo>
                    <a:pt x="1584873" y="264145"/>
                  </a:lnTo>
                </a:path>
              </a:pathLst>
            </a:custGeom>
            <a:solidFill>
              <a:schemeClr val="lt1"/>
            </a:solidFill>
            <a:ln w="12700" cap="flat">
              <a:solidFill>
                <a:schemeClr val="dk1"/>
              </a:solidFill>
              <a:prstDash val="solid"/>
              <a:miter/>
            </a:ln>
          </p:spPr>
          <p:txBody>
            <a:bodyPr rtlCol="0" anchor="ctr"/>
            <a:lstStyle/>
            <a:p>
              <a:endParaRPr lang="en-US" sz="2400"/>
            </a:p>
          </p:txBody>
        </p:sp>
        <p:sp>
          <p:nvSpPr>
            <p:cNvPr id="4" name="Freeform: Shape 3">
              <a:extLst>
                <a:ext uri="{FF2B5EF4-FFF2-40B4-BE49-F238E27FC236}">
                  <a16:creationId xmlns:a16="http://schemas.microsoft.com/office/drawing/2014/main" id="{17521C1E-8331-4AEE-CE8E-22FFE54D8503}"/>
                </a:ext>
              </a:extLst>
            </p:cNvPr>
            <p:cNvSpPr/>
            <p:nvPr/>
          </p:nvSpPr>
          <p:spPr>
            <a:xfrm>
              <a:off x="9057322" y="2627397"/>
              <a:ext cx="508695" cy="45719"/>
            </a:xfrm>
            <a:custGeom>
              <a:avLst/>
              <a:gdLst>
                <a:gd name="connsiteX0" fmla="*/ 704388 w 704388"/>
                <a:gd name="connsiteY0" fmla="*/ 0 h 8804"/>
                <a:gd name="connsiteX1" fmla="*/ 0 w 704388"/>
                <a:gd name="connsiteY1" fmla="*/ 0 h 8804"/>
              </a:gdLst>
              <a:ahLst/>
              <a:cxnLst>
                <a:cxn ang="0">
                  <a:pos x="connsiteX0" y="connsiteY0"/>
                </a:cxn>
                <a:cxn ang="0">
                  <a:pos x="connsiteX1" y="connsiteY1"/>
                </a:cxn>
              </a:cxnLst>
              <a:rect l="l" t="t" r="r" b="b"/>
              <a:pathLst>
                <a:path w="704388" h="8804">
                  <a:moveTo>
                    <a:pt x="704388" y="0"/>
                  </a:moveTo>
                  <a:lnTo>
                    <a:pt x="0" y="0"/>
                  </a:lnTo>
                </a:path>
              </a:pathLst>
            </a:custGeom>
            <a:solidFill>
              <a:schemeClr val="lt1"/>
            </a:solidFill>
            <a:ln w="53975" cap="flat">
              <a:solidFill>
                <a:schemeClr val="dk1"/>
              </a:solidFill>
              <a:prstDash val="solid"/>
              <a:miter/>
            </a:ln>
          </p:spPr>
          <p:txBody>
            <a:bodyPr rtlCol="0" anchor="ctr"/>
            <a:lstStyle/>
            <a:p>
              <a:endParaRPr lang="en-US" sz="2400"/>
            </a:p>
          </p:txBody>
        </p:sp>
        <p:sp>
          <p:nvSpPr>
            <p:cNvPr id="6" name="Freeform: Shape 5">
              <a:extLst>
                <a:ext uri="{FF2B5EF4-FFF2-40B4-BE49-F238E27FC236}">
                  <a16:creationId xmlns:a16="http://schemas.microsoft.com/office/drawing/2014/main" id="{3B145CE0-7498-68CB-7A28-39AFE7C7707D}"/>
                </a:ext>
              </a:extLst>
            </p:cNvPr>
            <p:cNvSpPr/>
            <p:nvPr/>
          </p:nvSpPr>
          <p:spPr>
            <a:xfrm>
              <a:off x="9057322" y="2592179"/>
              <a:ext cx="70438" cy="70438"/>
            </a:xfrm>
            <a:custGeom>
              <a:avLst/>
              <a:gdLst>
                <a:gd name="connsiteX0" fmla="*/ 0 w 70438"/>
                <a:gd name="connsiteY0" fmla="*/ 70439 h 70438"/>
                <a:gd name="connsiteX1" fmla="*/ 70439 w 70438"/>
                <a:gd name="connsiteY1" fmla="*/ 35219 h 70438"/>
                <a:gd name="connsiteX2" fmla="*/ 0 w 70438"/>
                <a:gd name="connsiteY2" fmla="*/ 0 h 70438"/>
              </a:gdLst>
              <a:ahLst/>
              <a:cxnLst>
                <a:cxn ang="0">
                  <a:pos x="connsiteX0" y="connsiteY0"/>
                </a:cxn>
                <a:cxn ang="0">
                  <a:pos x="connsiteX1" y="connsiteY1"/>
                </a:cxn>
                <a:cxn ang="0">
                  <a:pos x="connsiteX2" y="connsiteY2"/>
                </a:cxn>
              </a:cxnLst>
              <a:rect l="l" t="t" r="r" b="b"/>
              <a:pathLst>
                <a:path w="70438" h="70438">
                  <a:moveTo>
                    <a:pt x="0" y="70439"/>
                  </a:moveTo>
                  <a:lnTo>
                    <a:pt x="70439" y="35219"/>
                  </a:lnTo>
                  <a:lnTo>
                    <a:pt x="0" y="0"/>
                  </a:lnTo>
                </a:path>
              </a:pathLst>
            </a:custGeom>
            <a:solidFill>
              <a:schemeClr val="lt1"/>
            </a:solidFill>
            <a:ln w="12700" cap="flat">
              <a:solidFill>
                <a:schemeClr val="dk1"/>
              </a:solidFill>
              <a:prstDash val="solid"/>
              <a:miter/>
            </a:ln>
          </p:spPr>
          <p:txBody>
            <a:bodyPr rtlCol="0" anchor="ctr"/>
            <a:lstStyle/>
            <a:p>
              <a:endParaRPr lang="en-US" sz="2400"/>
            </a:p>
          </p:txBody>
        </p:sp>
        <p:sp>
          <p:nvSpPr>
            <p:cNvPr id="7" name="Freeform: Shape 6">
              <a:extLst>
                <a:ext uri="{FF2B5EF4-FFF2-40B4-BE49-F238E27FC236}">
                  <a16:creationId xmlns:a16="http://schemas.microsoft.com/office/drawing/2014/main" id="{29ADE884-C83D-2378-6595-3F61EFB457DF}"/>
                </a:ext>
              </a:extLst>
            </p:cNvPr>
            <p:cNvSpPr/>
            <p:nvPr/>
          </p:nvSpPr>
          <p:spPr>
            <a:xfrm>
              <a:off x="7472449" y="1350695"/>
              <a:ext cx="1584873" cy="264145"/>
            </a:xfrm>
            <a:custGeom>
              <a:avLst/>
              <a:gdLst>
                <a:gd name="connsiteX0" fmla="*/ 0 w 1584873"/>
                <a:gd name="connsiteY0" fmla="*/ 264145 h 264145"/>
                <a:gd name="connsiteX1" fmla="*/ 0 w 1584873"/>
                <a:gd name="connsiteY1" fmla="*/ 0 h 264145"/>
                <a:gd name="connsiteX2" fmla="*/ 1584873 w 1584873"/>
                <a:gd name="connsiteY2" fmla="*/ 0 h 264145"/>
                <a:gd name="connsiteX3" fmla="*/ 1584873 w 1584873"/>
                <a:gd name="connsiteY3" fmla="*/ 264145 h 264145"/>
              </a:gdLst>
              <a:ahLst/>
              <a:cxnLst>
                <a:cxn ang="0">
                  <a:pos x="connsiteX0" y="connsiteY0"/>
                </a:cxn>
                <a:cxn ang="0">
                  <a:pos x="connsiteX1" y="connsiteY1"/>
                </a:cxn>
                <a:cxn ang="0">
                  <a:pos x="connsiteX2" y="connsiteY2"/>
                </a:cxn>
                <a:cxn ang="0">
                  <a:pos x="connsiteX3" y="connsiteY3"/>
                </a:cxn>
              </a:cxnLst>
              <a:rect l="l" t="t" r="r" b="b"/>
              <a:pathLst>
                <a:path w="1584873" h="264145">
                  <a:moveTo>
                    <a:pt x="0" y="264145"/>
                  </a:moveTo>
                  <a:lnTo>
                    <a:pt x="0" y="0"/>
                  </a:lnTo>
                  <a:lnTo>
                    <a:pt x="1584873" y="0"/>
                  </a:lnTo>
                  <a:lnTo>
                    <a:pt x="1584873" y="264145"/>
                  </a:lnTo>
                </a:path>
              </a:pathLst>
            </a:custGeom>
            <a:solidFill>
              <a:schemeClr val="lt1"/>
            </a:solidFill>
            <a:ln w="12700" cap="flat">
              <a:solidFill>
                <a:schemeClr val="dk1"/>
              </a:solidFill>
              <a:prstDash val="solid"/>
              <a:miter/>
            </a:ln>
          </p:spPr>
          <p:txBody>
            <a:bodyPr rtlCol="0" anchor="ctr"/>
            <a:lstStyle/>
            <a:p>
              <a:endParaRPr lang="en-US" sz="2400"/>
            </a:p>
          </p:txBody>
        </p:sp>
        <p:sp>
          <p:nvSpPr>
            <p:cNvPr id="8" name="Freeform: Shape 7">
              <a:extLst>
                <a:ext uri="{FF2B5EF4-FFF2-40B4-BE49-F238E27FC236}">
                  <a16:creationId xmlns:a16="http://schemas.microsoft.com/office/drawing/2014/main" id="{430D30E4-11D8-8A33-5FA1-540219128C6A}"/>
                </a:ext>
              </a:extLst>
            </p:cNvPr>
            <p:cNvSpPr/>
            <p:nvPr/>
          </p:nvSpPr>
          <p:spPr>
            <a:xfrm>
              <a:off x="7472449" y="1614840"/>
              <a:ext cx="1584873" cy="2289260"/>
            </a:xfrm>
            <a:custGeom>
              <a:avLst/>
              <a:gdLst>
                <a:gd name="connsiteX0" fmla="*/ 0 w 1584873"/>
                <a:gd name="connsiteY0" fmla="*/ 0 h 2289260"/>
                <a:gd name="connsiteX1" fmla="*/ 0 w 1584873"/>
                <a:gd name="connsiteY1" fmla="*/ 2289261 h 2289260"/>
                <a:gd name="connsiteX2" fmla="*/ 1584873 w 1584873"/>
                <a:gd name="connsiteY2" fmla="*/ 2289261 h 2289260"/>
                <a:gd name="connsiteX3" fmla="*/ 1584873 w 1584873"/>
                <a:gd name="connsiteY3" fmla="*/ 0 h 2289260"/>
              </a:gdLst>
              <a:ahLst/>
              <a:cxnLst>
                <a:cxn ang="0">
                  <a:pos x="connsiteX0" y="connsiteY0"/>
                </a:cxn>
                <a:cxn ang="0">
                  <a:pos x="connsiteX1" y="connsiteY1"/>
                </a:cxn>
                <a:cxn ang="0">
                  <a:pos x="connsiteX2" y="connsiteY2"/>
                </a:cxn>
                <a:cxn ang="0">
                  <a:pos x="connsiteX3" y="connsiteY3"/>
                </a:cxn>
              </a:cxnLst>
              <a:rect l="l" t="t" r="r" b="b"/>
              <a:pathLst>
                <a:path w="1584873" h="2289260">
                  <a:moveTo>
                    <a:pt x="0" y="0"/>
                  </a:moveTo>
                  <a:lnTo>
                    <a:pt x="0" y="2289261"/>
                  </a:lnTo>
                  <a:lnTo>
                    <a:pt x="1584873" y="2289261"/>
                  </a:lnTo>
                  <a:lnTo>
                    <a:pt x="1584873" y="0"/>
                  </a:lnTo>
                </a:path>
              </a:pathLst>
            </a:custGeom>
            <a:solidFill>
              <a:schemeClr val="lt1"/>
            </a:solidFill>
            <a:ln w="12700" cap="flat">
              <a:solidFill>
                <a:schemeClr val="dk1"/>
              </a:solidFill>
              <a:prstDash val="solid"/>
              <a:miter/>
            </a:ln>
          </p:spPr>
          <p:txBody>
            <a:bodyPr rtlCol="0" anchor="ctr"/>
            <a:lstStyle/>
            <a:p>
              <a:endParaRPr lang="en-US" sz="2400"/>
            </a:p>
          </p:txBody>
        </p:sp>
        <p:sp>
          <p:nvSpPr>
            <p:cNvPr id="9" name="Freeform: Shape 8">
              <a:extLst>
                <a:ext uri="{FF2B5EF4-FFF2-40B4-BE49-F238E27FC236}">
                  <a16:creationId xmlns:a16="http://schemas.microsoft.com/office/drawing/2014/main" id="{80B28982-C12D-6F56-E20A-0EDDF2531664}"/>
                </a:ext>
              </a:extLst>
            </p:cNvPr>
            <p:cNvSpPr/>
            <p:nvPr/>
          </p:nvSpPr>
          <p:spPr>
            <a:xfrm>
              <a:off x="7472449" y="1614840"/>
              <a:ext cx="1584873" cy="8804"/>
            </a:xfrm>
            <a:custGeom>
              <a:avLst/>
              <a:gdLst>
                <a:gd name="connsiteX0" fmla="*/ 0 w 1584873"/>
                <a:gd name="connsiteY0" fmla="*/ 0 h 8804"/>
                <a:gd name="connsiteX1" fmla="*/ 1584873 w 1584873"/>
                <a:gd name="connsiteY1" fmla="*/ 0 h 8804"/>
              </a:gdLst>
              <a:ahLst/>
              <a:cxnLst>
                <a:cxn ang="0">
                  <a:pos x="connsiteX0" y="connsiteY0"/>
                </a:cxn>
                <a:cxn ang="0">
                  <a:pos x="connsiteX1" y="connsiteY1"/>
                </a:cxn>
              </a:cxnLst>
              <a:rect l="l" t="t" r="r" b="b"/>
              <a:pathLst>
                <a:path w="1584873" h="8804">
                  <a:moveTo>
                    <a:pt x="0" y="0"/>
                  </a:moveTo>
                  <a:lnTo>
                    <a:pt x="1584873" y="0"/>
                  </a:lnTo>
                </a:path>
              </a:pathLst>
            </a:custGeom>
            <a:solidFill>
              <a:schemeClr val="lt1"/>
            </a:solidFill>
            <a:ln w="12700" cap="flat">
              <a:solidFill>
                <a:schemeClr val="dk1"/>
              </a:solidFill>
              <a:prstDash val="solid"/>
              <a:miter/>
            </a:ln>
          </p:spPr>
          <p:txBody>
            <a:bodyPr rtlCol="0" anchor="ctr"/>
            <a:lstStyle/>
            <a:p>
              <a:endParaRPr lang="en-US" sz="2400"/>
            </a:p>
          </p:txBody>
        </p:sp>
        <p:sp>
          <p:nvSpPr>
            <p:cNvPr id="11" name="Freeform: Shape 10">
              <a:extLst>
                <a:ext uri="{FF2B5EF4-FFF2-40B4-BE49-F238E27FC236}">
                  <a16:creationId xmlns:a16="http://schemas.microsoft.com/office/drawing/2014/main" id="{B08344DD-469E-43D0-011D-5BE9638315DA}"/>
                </a:ext>
              </a:extLst>
            </p:cNvPr>
            <p:cNvSpPr/>
            <p:nvPr/>
          </p:nvSpPr>
          <p:spPr>
            <a:xfrm>
              <a:off x="7736594" y="1614840"/>
              <a:ext cx="8804" cy="2113163"/>
            </a:xfrm>
            <a:custGeom>
              <a:avLst/>
              <a:gdLst>
                <a:gd name="connsiteX0" fmla="*/ 0 w 8804"/>
                <a:gd name="connsiteY0" fmla="*/ 0 h 2113163"/>
                <a:gd name="connsiteX1" fmla="*/ 0 w 8804"/>
                <a:gd name="connsiteY1" fmla="*/ 264145 h 2113163"/>
                <a:gd name="connsiteX2" fmla="*/ 0 w 8804"/>
                <a:gd name="connsiteY2" fmla="*/ 528291 h 2113163"/>
                <a:gd name="connsiteX3" fmla="*/ 0 w 8804"/>
                <a:gd name="connsiteY3" fmla="*/ 792436 h 2113163"/>
                <a:gd name="connsiteX4" fmla="*/ 0 w 8804"/>
                <a:gd name="connsiteY4" fmla="*/ 1056582 h 2113163"/>
                <a:gd name="connsiteX5" fmla="*/ 0 w 8804"/>
                <a:gd name="connsiteY5" fmla="*/ 1320727 h 2113163"/>
                <a:gd name="connsiteX6" fmla="*/ 0 w 8804"/>
                <a:gd name="connsiteY6" fmla="*/ 1584873 h 2113163"/>
                <a:gd name="connsiteX7" fmla="*/ 0 w 8804"/>
                <a:gd name="connsiteY7" fmla="*/ 1849018 h 2113163"/>
                <a:gd name="connsiteX8" fmla="*/ 0 w 8804"/>
                <a:gd name="connsiteY8" fmla="*/ 2113164 h 2113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04" h="2113163">
                  <a:moveTo>
                    <a:pt x="0" y="0"/>
                  </a:moveTo>
                  <a:lnTo>
                    <a:pt x="0" y="264145"/>
                  </a:lnTo>
                  <a:lnTo>
                    <a:pt x="0" y="528291"/>
                  </a:lnTo>
                  <a:lnTo>
                    <a:pt x="0" y="792436"/>
                  </a:lnTo>
                  <a:lnTo>
                    <a:pt x="0" y="1056582"/>
                  </a:lnTo>
                  <a:lnTo>
                    <a:pt x="0" y="1320727"/>
                  </a:lnTo>
                  <a:lnTo>
                    <a:pt x="0" y="1584873"/>
                  </a:lnTo>
                  <a:lnTo>
                    <a:pt x="0" y="1849018"/>
                  </a:lnTo>
                  <a:lnTo>
                    <a:pt x="0" y="2113164"/>
                  </a:lnTo>
                </a:path>
              </a:pathLst>
            </a:custGeom>
            <a:solidFill>
              <a:schemeClr val="lt1"/>
            </a:solidFill>
            <a:ln w="12700" cap="flat">
              <a:solidFill>
                <a:schemeClr val="dk1"/>
              </a:solidFill>
              <a:prstDash val="solid"/>
              <a:miter/>
            </a:ln>
          </p:spPr>
          <p:txBody>
            <a:bodyPr rtlCol="0" anchor="ctr"/>
            <a:lstStyle/>
            <a:p>
              <a:endParaRPr lang="en-US" sz="2400"/>
            </a:p>
          </p:txBody>
        </p:sp>
        <p:sp>
          <p:nvSpPr>
            <p:cNvPr id="12" name="TextBox 11">
              <a:extLst>
                <a:ext uri="{FF2B5EF4-FFF2-40B4-BE49-F238E27FC236}">
                  <a16:creationId xmlns:a16="http://schemas.microsoft.com/office/drawing/2014/main" id="{FB8BCDAA-A9A2-F466-0205-77452CEC4A3F}"/>
                </a:ext>
              </a:extLst>
            </p:cNvPr>
            <p:cNvSpPr txBox="1"/>
            <p:nvPr/>
          </p:nvSpPr>
          <p:spPr>
            <a:xfrm>
              <a:off x="7754880" y="1330938"/>
              <a:ext cx="949299" cy="307777"/>
            </a:xfrm>
            <a:prstGeom prst="rect">
              <a:avLst/>
            </a:prstGeom>
            <a:noFill/>
          </p:spPr>
          <p:txBody>
            <a:bodyPr wrap="none" rtlCol="0">
              <a:spAutoFit/>
            </a:bodyPr>
            <a:lstStyle/>
            <a:p>
              <a:pPr algn="l"/>
              <a:r>
                <a:rPr lang="en-US" sz="1400" b="1" spc="0" dirty="0">
                  <a:ln/>
                  <a:solidFill>
                    <a:schemeClr val="bg1"/>
                  </a:solidFill>
                  <a:latin typeface="Helvetica"/>
                  <a:cs typeface="Helvetica"/>
                  <a:sym typeface="Helvetica"/>
                  <a:rtl val="0"/>
                </a:rPr>
                <a:t>Contacts</a:t>
              </a:r>
            </a:p>
          </p:txBody>
        </p:sp>
        <p:sp>
          <p:nvSpPr>
            <p:cNvPr id="13" name="Freeform: Shape 12">
              <a:extLst>
                <a:ext uri="{FF2B5EF4-FFF2-40B4-BE49-F238E27FC236}">
                  <a16:creationId xmlns:a16="http://schemas.microsoft.com/office/drawing/2014/main" id="{AEB862FC-5569-4B0D-F6FF-F151FDEA5A57}"/>
                </a:ext>
              </a:extLst>
            </p:cNvPr>
            <p:cNvSpPr/>
            <p:nvPr/>
          </p:nvSpPr>
          <p:spPr>
            <a:xfrm>
              <a:off x="7472449" y="1878986"/>
              <a:ext cx="1584873" cy="8804"/>
            </a:xfrm>
            <a:custGeom>
              <a:avLst/>
              <a:gdLst>
                <a:gd name="connsiteX0" fmla="*/ 1584873 w 1584873"/>
                <a:gd name="connsiteY0" fmla="*/ 0 h 8804"/>
                <a:gd name="connsiteX1" fmla="*/ 0 w 1584873"/>
                <a:gd name="connsiteY1" fmla="*/ 0 h 8804"/>
              </a:gdLst>
              <a:ahLst/>
              <a:cxnLst>
                <a:cxn ang="0">
                  <a:pos x="connsiteX0" y="connsiteY0"/>
                </a:cxn>
                <a:cxn ang="0">
                  <a:pos x="connsiteX1" y="connsiteY1"/>
                </a:cxn>
              </a:cxnLst>
              <a:rect l="l" t="t" r="r" b="b"/>
              <a:pathLst>
                <a:path w="1584873" h="8804">
                  <a:moveTo>
                    <a:pt x="1584873" y="0"/>
                  </a:moveTo>
                  <a:lnTo>
                    <a:pt x="0" y="0"/>
                  </a:lnTo>
                </a:path>
              </a:pathLst>
            </a:custGeom>
            <a:solidFill>
              <a:schemeClr val="lt1"/>
            </a:solidFill>
            <a:ln w="12700" cap="sq">
              <a:solidFill>
                <a:schemeClr val="dk1"/>
              </a:solidFill>
              <a:prstDash val="solid"/>
              <a:miter/>
            </a:ln>
          </p:spPr>
          <p:txBody>
            <a:bodyPr rtlCol="0" anchor="ctr"/>
            <a:lstStyle/>
            <a:p>
              <a:endParaRPr lang="en-US" sz="2400"/>
            </a:p>
          </p:txBody>
        </p:sp>
        <p:sp>
          <p:nvSpPr>
            <p:cNvPr id="14" name="Freeform: Shape 13">
              <a:extLst>
                <a:ext uri="{FF2B5EF4-FFF2-40B4-BE49-F238E27FC236}">
                  <a16:creationId xmlns:a16="http://schemas.microsoft.com/office/drawing/2014/main" id="{1F3B58A1-0099-284D-D862-C5302EBE0B44}"/>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15" name="TextBox 14">
              <a:extLst>
                <a:ext uri="{FF2B5EF4-FFF2-40B4-BE49-F238E27FC236}">
                  <a16:creationId xmlns:a16="http://schemas.microsoft.com/office/drawing/2014/main" id="{1BA46DA4-BEEB-DCA6-FABC-7C2DE183DA30}"/>
                </a:ext>
              </a:extLst>
            </p:cNvPr>
            <p:cNvSpPr txBox="1"/>
            <p:nvPr/>
          </p:nvSpPr>
          <p:spPr>
            <a:xfrm>
              <a:off x="7438240" y="1635157"/>
              <a:ext cx="362600" cy="246221"/>
            </a:xfrm>
            <a:prstGeom prst="rect">
              <a:avLst/>
            </a:prstGeom>
            <a:noFill/>
          </p:spPr>
          <p:txBody>
            <a:bodyPr wrap="none" rtlCol="0">
              <a:spAutoFit/>
            </a:bodyPr>
            <a:lstStyle/>
            <a:p>
              <a:pPr algn="l"/>
              <a:r>
                <a:rPr lang="en-US" sz="1000" b="1" spc="0" dirty="0">
                  <a:ln/>
                  <a:solidFill>
                    <a:schemeClr val="bg1"/>
                  </a:solidFill>
                  <a:latin typeface="Helvetica"/>
                  <a:cs typeface="Helvetica"/>
                  <a:sym typeface="Helvetica"/>
                  <a:rtl val="0"/>
                </a:rPr>
                <a:t>PK</a:t>
              </a:r>
            </a:p>
          </p:txBody>
        </p:sp>
        <p:sp>
          <p:nvSpPr>
            <p:cNvPr id="16" name="Freeform: Shape 15">
              <a:extLst>
                <a:ext uri="{FF2B5EF4-FFF2-40B4-BE49-F238E27FC236}">
                  <a16:creationId xmlns:a16="http://schemas.microsoft.com/office/drawing/2014/main" id="{714D7CC9-7779-B403-F289-07745DA86F6F}"/>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17" name="TextBox 16">
              <a:extLst>
                <a:ext uri="{FF2B5EF4-FFF2-40B4-BE49-F238E27FC236}">
                  <a16:creationId xmlns:a16="http://schemas.microsoft.com/office/drawing/2014/main" id="{197ED6CD-3A2B-64C5-E16F-C045197B8C45}"/>
                </a:ext>
              </a:extLst>
            </p:cNvPr>
            <p:cNvSpPr txBox="1"/>
            <p:nvPr/>
          </p:nvSpPr>
          <p:spPr>
            <a:xfrm>
              <a:off x="7711190" y="1600330"/>
              <a:ext cx="1008609" cy="307777"/>
            </a:xfrm>
            <a:prstGeom prst="rect">
              <a:avLst/>
            </a:prstGeom>
            <a:noFill/>
          </p:spPr>
          <p:txBody>
            <a:bodyPr wrap="none" rtlCol="0">
              <a:spAutoFit/>
            </a:bodyPr>
            <a:lstStyle/>
            <a:p>
              <a:pPr algn="l"/>
              <a:r>
                <a:rPr lang="en-US" sz="1400" b="1" spc="0" dirty="0" err="1">
                  <a:ln/>
                  <a:solidFill>
                    <a:schemeClr val="bg1"/>
                  </a:solidFill>
                  <a:latin typeface="Helvetica"/>
                  <a:cs typeface="Helvetica"/>
                  <a:sym typeface="Helvetica"/>
                  <a:rtl val="0"/>
                </a:rPr>
                <a:t>ContactId</a:t>
              </a:r>
              <a:endParaRPr lang="en-US" sz="1400" b="1" spc="0" dirty="0">
                <a:ln/>
                <a:solidFill>
                  <a:schemeClr val="bg1"/>
                </a:solidFill>
                <a:latin typeface="Helvetica"/>
                <a:cs typeface="Helvetica"/>
                <a:sym typeface="Helvetica"/>
                <a:rtl val="0"/>
              </a:endParaRPr>
            </a:p>
          </p:txBody>
        </p:sp>
        <p:sp>
          <p:nvSpPr>
            <p:cNvPr id="18" name="Freeform: Shape 17">
              <a:extLst>
                <a:ext uri="{FF2B5EF4-FFF2-40B4-BE49-F238E27FC236}">
                  <a16:creationId xmlns:a16="http://schemas.microsoft.com/office/drawing/2014/main" id="{ABC82A23-D8E1-3731-06CD-6FA4B6347DC6}"/>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19" name="Freeform: Shape 18">
              <a:extLst>
                <a:ext uri="{FF2B5EF4-FFF2-40B4-BE49-F238E27FC236}">
                  <a16:creationId xmlns:a16="http://schemas.microsoft.com/office/drawing/2014/main" id="{B99ECE47-8F74-E0DC-1C4A-BAFBE3E21F3C}"/>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20" name="TextBox 19">
              <a:extLst>
                <a:ext uri="{FF2B5EF4-FFF2-40B4-BE49-F238E27FC236}">
                  <a16:creationId xmlns:a16="http://schemas.microsoft.com/office/drawing/2014/main" id="{7764355B-DAEA-19E1-2568-583D57279764}"/>
                </a:ext>
              </a:extLst>
            </p:cNvPr>
            <p:cNvSpPr txBox="1"/>
            <p:nvPr/>
          </p:nvSpPr>
          <p:spPr>
            <a:xfrm>
              <a:off x="7711190" y="1908107"/>
              <a:ext cx="1010213" cy="307777"/>
            </a:xfrm>
            <a:prstGeom prst="rect">
              <a:avLst/>
            </a:prstGeom>
            <a:noFill/>
          </p:spPr>
          <p:txBody>
            <a:bodyPr wrap="none" rtlCol="0">
              <a:spAutoFit/>
            </a:bodyPr>
            <a:lstStyle/>
            <a:p>
              <a:pPr algn="l"/>
              <a:r>
                <a:rPr lang="en-US" sz="1400" spc="0">
                  <a:ln/>
                  <a:solidFill>
                    <a:schemeClr val="bg1"/>
                  </a:solidFill>
                  <a:latin typeface="Helvetica"/>
                  <a:cs typeface="Helvetica"/>
                  <a:sym typeface="Helvetica"/>
                  <a:rtl val="0"/>
                </a:rPr>
                <a:t>FirstName</a:t>
              </a:r>
            </a:p>
          </p:txBody>
        </p:sp>
        <p:sp>
          <p:nvSpPr>
            <p:cNvPr id="21" name="Freeform: Shape 20">
              <a:extLst>
                <a:ext uri="{FF2B5EF4-FFF2-40B4-BE49-F238E27FC236}">
                  <a16:creationId xmlns:a16="http://schemas.microsoft.com/office/drawing/2014/main" id="{809161C5-8DDE-A862-AD6A-BA77555DE8D6}"/>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22" name="Freeform: Shape 21">
              <a:extLst>
                <a:ext uri="{FF2B5EF4-FFF2-40B4-BE49-F238E27FC236}">
                  <a16:creationId xmlns:a16="http://schemas.microsoft.com/office/drawing/2014/main" id="{8A63B2D6-DFA5-A633-3A4F-D2C76DBF2021}"/>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23" name="TextBox 22">
              <a:extLst>
                <a:ext uri="{FF2B5EF4-FFF2-40B4-BE49-F238E27FC236}">
                  <a16:creationId xmlns:a16="http://schemas.microsoft.com/office/drawing/2014/main" id="{F89657CD-2250-0B0F-8D46-55B44F90F636}"/>
                </a:ext>
              </a:extLst>
            </p:cNvPr>
            <p:cNvSpPr txBox="1"/>
            <p:nvPr/>
          </p:nvSpPr>
          <p:spPr>
            <a:xfrm>
              <a:off x="7711190" y="2172253"/>
              <a:ext cx="1189749" cy="307777"/>
            </a:xfrm>
            <a:prstGeom prst="rect">
              <a:avLst/>
            </a:prstGeom>
            <a:noFill/>
          </p:spPr>
          <p:txBody>
            <a:bodyPr wrap="none" rtlCol="0">
              <a:spAutoFit/>
            </a:bodyPr>
            <a:lstStyle/>
            <a:p>
              <a:pPr algn="l"/>
              <a:r>
                <a:rPr lang="en-US" sz="1400" spc="0">
                  <a:ln/>
                  <a:solidFill>
                    <a:schemeClr val="bg1"/>
                  </a:solidFill>
                  <a:latin typeface="Helvetica"/>
                  <a:cs typeface="Helvetica"/>
                  <a:sym typeface="Helvetica"/>
                  <a:rtl val="0"/>
                </a:rPr>
                <a:t>MiddleName</a:t>
              </a:r>
            </a:p>
          </p:txBody>
        </p:sp>
        <p:sp>
          <p:nvSpPr>
            <p:cNvPr id="24" name="Freeform: Shape 23">
              <a:extLst>
                <a:ext uri="{FF2B5EF4-FFF2-40B4-BE49-F238E27FC236}">
                  <a16:creationId xmlns:a16="http://schemas.microsoft.com/office/drawing/2014/main" id="{C57CF696-ECA7-B0E6-B84D-F9E78D4744F2}"/>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25" name="Freeform: Shape 24">
              <a:extLst>
                <a:ext uri="{FF2B5EF4-FFF2-40B4-BE49-F238E27FC236}">
                  <a16:creationId xmlns:a16="http://schemas.microsoft.com/office/drawing/2014/main" id="{BE38D0D4-C1CA-2020-34D7-9AE7DB8519E7}"/>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26" name="TextBox 25">
              <a:extLst>
                <a:ext uri="{FF2B5EF4-FFF2-40B4-BE49-F238E27FC236}">
                  <a16:creationId xmlns:a16="http://schemas.microsoft.com/office/drawing/2014/main" id="{0DC44FE2-CC5D-0619-9996-7399A268D8A3}"/>
                </a:ext>
              </a:extLst>
            </p:cNvPr>
            <p:cNvSpPr txBox="1"/>
            <p:nvPr/>
          </p:nvSpPr>
          <p:spPr>
            <a:xfrm>
              <a:off x="7711190" y="2436398"/>
              <a:ext cx="1000595" cy="307777"/>
            </a:xfrm>
            <a:prstGeom prst="rect">
              <a:avLst/>
            </a:prstGeom>
            <a:noFill/>
          </p:spPr>
          <p:txBody>
            <a:bodyPr wrap="none" rtlCol="0">
              <a:spAutoFit/>
            </a:bodyPr>
            <a:lstStyle/>
            <a:p>
              <a:pPr algn="l"/>
              <a:r>
                <a:rPr lang="en-US" sz="1400" spc="0">
                  <a:ln/>
                  <a:solidFill>
                    <a:schemeClr val="bg1"/>
                  </a:solidFill>
                  <a:latin typeface="Helvetica"/>
                  <a:cs typeface="Helvetica"/>
                  <a:sym typeface="Helvetica"/>
                  <a:rtl val="0"/>
                </a:rPr>
                <a:t>LastName</a:t>
              </a:r>
            </a:p>
          </p:txBody>
        </p:sp>
        <p:sp>
          <p:nvSpPr>
            <p:cNvPr id="27" name="Freeform: Shape 26">
              <a:extLst>
                <a:ext uri="{FF2B5EF4-FFF2-40B4-BE49-F238E27FC236}">
                  <a16:creationId xmlns:a16="http://schemas.microsoft.com/office/drawing/2014/main" id="{A6732FC2-60DF-B9FE-97CE-98BCD422F209}"/>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28" name="Freeform: Shape 27">
              <a:extLst>
                <a:ext uri="{FF2B5EF4-FFF2-40B4-BE49-F238E27FC236}">
                  <a16:creationId xmlns:a16="http://schemas.microsoft.com/office/drawing/2014/main" id="{F80C80E7-39DA-0A74-3449-067B7B95B3C5}"/>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29" name="TextBox 28">
              <a:extLst>
                <a:ext uri="{FF2B5EF4-FFF2-40B4-BE49-F238E27FC236}">
                  <a16:creationId xmlns:a16="http://schemas.microsoft.com/office/drawing/2014/main" id="{73855B35-676E-0FC3-A493-EDA1A71FF950}"/>
                </a:ext>
              </a:extLst>
            </p:cNvPr>
            <p:cNvSpPr txBox="1"/>
            <p:nvPr/>
          </p:nvSpPr>
          <p:spPr>
            <a:xfrm>
              <a:off x="7711190" y="2700544"/>
              <a:ext cx="1290738" cy="307777"/>
            </a:xfrm>
            <a:prstGeom prst="rect">
              <a:avLst/>
            </a:prstGeom>
            <a:noFill/>
          </p:spPr>
          <p:txBody>
            <a:bodyPr wrap="none" rtlCol="0">
              <a:spAutoFit/>
            </a:bodyPr>
            <a:lstStyle/>
            <a:p>
              <a:pPr algn="l"/>
              <a:r>
                <a:rPr lang="en-US" sz="1400" spc="0">
                  <a:ln/>
                  <a:solidFill>
                    <a:schemeClr val="bg1"/>
                  </a:solidFill>
                  <a:latin typeface="Helvetica"/>
                  <a:cs typeface="Helvetica"/>
                  <a:sym typeface="Helvetica"/>
                  <a:rtl val="0"/>
                </a:rPr>
                <a:t>EmailAddress</a:t>
              </a:r>
            </a:p>
          </p:txBody>
        </p:sp>
        <p:sp>
          <p:nvSpPr>
            <p:cNvPr id="30" name="Freeform: Shape 29">
              <a:extLst>
                <a:ext uri="{FF2B5EF4-FFF2-40B4-BE49-F238E27FC236}">
                  <a16:creationId xmlns:a16="http://schemas.microsoft.com/office/drawing/2014/main" id="{B1AAB0FC-6ED0-BE77-3F1B-5BE22A0AF1BE}"/>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31" name="Freeform: Shape 30">
              <a:extLst>
                <a:ext uri="{FF2B5EF4-FFF2-40B4-BE49-F238E27FC236}">
                  <a16:creationId xmlns:a16="http://schemas.microsoft.com/office/drawing/2014/main" id="{412CF882-C9FB-E122-DEE1-1027559B4426}"/>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32" name="TextBox 31">
              <a:extLst>
                <a:ext uri="{FF2B5EF4-FFF2-40B4-BE49-F238E27FC236}">
                  <a16:creationId xmlns:a16="http://schemas.microsoft.com/office/drawing/2014/main" id="{8025DC99-A16F-2A03-F2C0-6E3DBA045A1B}"/>
                </a:ext>
              </a:extLst>
            </p:cNvPr>
            <p:cNvSpPr txBox="1"/>
            <p:nvPr/>
          </p:nvSpPr>
          <p:spPr>
            <a:xfrm>
              <a:off x="7711190" y="2964689"/>
              <a:ext cx="910827" cy="307777"/>
            </a:xfrm>
            <a:prstGeom prst="rect">
              <a:avLst/>
            </a:prstGeom>
            <a:noFill/>
          </p:spPr>
          <p:txBody>
            <a:bodyPr wrap="none" rtlCol="0">
              <a:spAutoFit/>
            </a:bodyPr>
            <a:lstStyle/>
            <a:p>
              <a:pPr algn="l"/>
              <a:r>
                <a:rPr lang="en-US" sz="1400" spc="0">
                  <a:ln/>
                  <a:solidFill>
                    <a:schemeClr val="bg1"/>
                  </a:solidFill>
                  <a:latin typeface="Helvetica"/>
                  <a:cs typeface="Helvetica"/>
                  <a:sym typeface="Helvetica"/>
                  <a:rtl val="0"/>
                </a:rPr>
                <a:t>ImageUrl</a:t>
              </a:r>
            </a:p>
          </p:txBody>
        </p:sp>
        <p:sp>
          <p:nvSpPr>
            <p:cNvPr id="33" name="Freeform: Shape 32">
              <a:extLst>
                <a:ext uri="{FF2B5EF4-FFF2-40B4-BE49-F238E27FC236}">
                  <a16:creationId xmlns:a16="http://schemas.microsoft.com/office/drawing/2014/main" id="{432920CF-1E06-54E2-D73E-928937AF7017}"/>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34" name="Freeform: Shape 33">
              <a:extLst>
                <a:ext uri="{FF2B5EF4-FFF2-40B4-BE49-F238E27FC236}">
                  <a16:creationId xmlns:a16="http://schemas.microsoft.com/office/drawing/2014/main" id="{8DB84E37-148D-55CC-1D09-768D9021ECB4}"/>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35" name="TextBox 34">
              <a:extLst>
                <a:ext uri="{FF2B5EF4-FFF2-40B4-BE49-F238E27FC236}">
                  <a16:creationId xmlns:a16="http://schemas.microsoft.com/office/drawing/2014/main" id="{A88C2495-34C2-27D7-932E-6A9EA929BB4C}"/>
                </a:ext>
              </a:extLst>
            </p:cNvPr>
            <p:cNvSpPr txBox="1"/>
            <p:nvPr/>
          </p:nvSpPr>
          <p:spPr>
            <a:xfrm>
              <a:off x="7711190" y="3228835"/>
              <a:ext cx="841897" cy="307777"/>
            </a:xfrm>
            <a:prstGeom prst="rect">
              <a:avLst/>
            </a:prstGeom>
            <a:noFill/>
          </p:spPr>
          <p:txBody>
            <a:bodyPr wrap="none" rtlCol="0">
              <a:spAutoFit/>
            </a:bodyPr>
            <a:lstStyle/>
            <a:p>
              <a:pPr algn="l"/>
              <a:r>
                <a:rPr lang="en-US" sz="1400" spc="0">
                  <a:ln/>
                  <a:solidFill>
                    <a:schemeClr val="bg1"/>
                  </a:solidFill>
                  <a:latin typeface="Helvetica"/>
                  <a:cs typeface="Helvetica"/>
                  <a:sym typeface="Helvetica"/>
                  <a:rtl val="0"/>
                </a:rPr>
                <a:t>Birthday</a:t>
              </a:r>
            </a:p>
          </p:txBody>
        </p:sp>
        <p:sp>
          <p:nvSpPr>
            <p:cNvPr id="36" name="Freeform: Shape 35">
              <a:extLst>
                <a:ext uri="{FF2B5EF4-FFF2-40B4-BE49-F238E27FC236}">
                  <a16:creationId xmlns:a16="http://schemas.microsoft.com/office/drawing/2014/main" id="{57AAC853-07CD-4B90-C2CC-9AF0C3897B9C}"/>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37" name="Freeform: Shape 36">
              <a:extLst>
                <a:ext uri="{FF2B5EF4-FFF2-40B4-BE49-F238E27FC236}">
                  <a16:creationId xmlns:a16="http://schemas.microsoft.com/office/drawing/2014/main" id="{690E06D1-4A9A-5BF1-A953-1548892E2696}"/>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38" name="TextBox 37">
              <a:extLst>
                <a:ext uri="{FF2B5EF4-FFF2-40B4-BE49-F238E27FC236}">
                  <a16:creationId xmlns:a16="http://schemas.microsoft.com/office/drawing/2014/main" id="{F1F62DE9-8079-3907-E2E3-40246204FB82}"/>
                </a:ext>
              </a:extLst>
            </p:cNvPr>
            <p:cNvSpPr txBox="1"/>
            <p:nvPr/>
          </p:nvSpPr>
          <p:spPr>
            <a:xfrm>
              <a:off x="7711190" y="3492980"/>
              <a:ext cx="1130438" cy="307777"/>
            </a:xfrm>
            <a:prstGeom prst="rect">
              <a:avLst/>
            </a:prstGeom>
            <a:noFill/>
          </p:spPr>
          <p:txBody>
            <a:bodyPr wrap="none" rtlCol="0">
              <a:spAutoFit/>
            </a:bodyPr>
            <a:lstStyle/>
            <a:p>
              <a:pPr algn="l"/>
              <a:r>
                <a:rPr lang="en-US" sz="1400" spc="0">
                  <a:ln/>
                  <a:solidFill>
                    <a:schemeClr val="bg1"/>
                  </a:solidFill>
                  <a:latin typeface="Helvetica"/>
                  <a:cs typeface="Helvetica"/>
                  <a:sym typeface="Helvetica"/>
                  <a:rtl val="0"/>
                </a:rPr>
                <a:t>Anniversary</a:t>
              </a:r>
            </a:p>
          </p:txBody>
        </p:sp>
        <p:sp>
          <p:nvSpPr>
            <p:cNvPr id="39" name="Freeform: Shape 38">
              <a:extLst>
                <a:ext uri="{FF2B5EF4-FFF2-40B4-BE49-F238E27FC236}">
                  <a16:creationId xmlns:a16="http://schemas.microsoft.com/office/drawing/2014/main" id="{8B87435D-DA0A-EF97-3A92-2BB8AAAE7149}"/>
                </a:ext>
              </a:extLst>
            </p:cNvPr>
            <p:cNvSpPr/>
            <p:nvPr/>
          </p:nvSpPr>
          <p:spPr>
            <a:xfrm>
              <a:off x="9555008" y="1007347"/>
              <a:ext cx="2015504" cy="319208"/>
            </a:xfrm>
            <a:custGeom>
              <a:avLst/>
              <a:gdLst>
                <a:gd name="connsiteX0" fmla="*/ 0 w 1584873"/>
                <a:gd name="connsiteY0" fmla="*/ 264145 h 264145"/>
                <a:gd name="connsiteX1" fmla="*/ 0 w 1584873"/>
                <a:gd name="connsiteY1" fmla="*/ 0 h 264145"/>
                <a:gd name="connsiteX2" fmla="*/ 1584873 w 1584873"/>
                <a:gd name="connsiteY2" fmla="*/ 0 h 264145"/>
                <a:gd name="connsiteX3" fmla="*/ 1584873 w 1584873"/>
                <a:gd name="connsiteY3" fmla="*/ 264145 h 264145"/>
              </a:gdLst>
              <a:ahLst/>
              <a:cxnLst>
                <a:cxn ang="0">
                  <a:pos x="connsiteX0" y="connsiteY0"/>
                </a:cxn>
                <a:cxn ang="0">
                  <a:pos x="connsiteX1" y="connsiteY1"/>
                </a:cxn>
                <a:cxn ang="0">
                  <a:pos x="connsiteX2" y="connsiteY2"/>
                </a:cxn>
                <a:cxn ang="0">
                  <a:pos x="connsiteX3" y="connsiteY3"/>
                </a:cxn>
              </a:cxnLst>
              <a:rect l="l" t="t" r="r" b="b"/>
              <a:pathLst>
                <a:path w="1584873" h="264145">
                  <a:moveTo>
                    <a:pt x="0" y="264145"/>
                  </a:moveTo>
                  <a:lnTo>
                    <a:pt x="0" y="0"/>
                  </a:lnTo>
                  <a:lnTo>
                    <a:pt x="1584873" y="0"/>
                  </a:lnTo>
                  <a:lnTo>
                    <a:pt x="1584873" y="264145"/>
                  </a:lnTo>
                </a:path>
              </a:pathLst>
            </a:custGeom>
            <a:solidFill>
              <a:schemeClr val="lt1"/>
            </a:solidFill>
            <a:ln w="12700" cap="flat">
              <a:solidFill>
                <a:schemeClr val="dk1"/>
              </a:solidFill>
              <a:prstDash val="solid"/>
              <a:miter/>
            </a:ln>
          </p:spPr>
          <p:txBody>
            <a:bodyPr rtlCol="0" anchor="ctr"/>
            <a:lstStyle/>
            <a:p>
              <a:endParaRPr lang="en-US" sz="2400"/>
            </a:p>
          </p:txBody>
        </p:sp>
        <p:sp>
          <p:nvSpPr>
            <p:cNvPr id="40" name="Freeform: Shape 39">
              <a:extLst>
                <a:ext uri="{FF2B5EF4-FFF2-40B4-BE49-F238E27FC236}">
                  <a16:creationId xmlns:a16="http://schemas.microsoft.com/office/drawing/2014/main" id="{FD5ACD6D-CAB4-3521-5BEA-AC2A0172F9DA}"/>
                </a:ext>
              </a:extLst>
            </p:cNvPr>
            <p:cNvSpPr/>
            <p:nvPr/>
          </p:nvSpPr>
          <p:spPr>
            <a:xfrm>
              <a:off x="9561906" y="1326554"/>
              <a:ext cx="2017410" cy="2817551"/>
            </a:xfrm>
            <a:custGeom>
              <a:avLst/>
              <a:gdLst>
                <a:gd name="connsiteX0" fmla="*/ 0 w 1584873"/>
                <a:gd name="connsiteY0" fmla="*/ 0 h 2817551"/>
                <a:gd name="connsiteX1" fmla="*/ 0 w 1584873"/>
                <a:gd name="connsiteY1" fmla="*/ 2817552 h 2817551"/>
                <a:gd name="connsiteX2" fmla="*/ 1584873 w 1584873"/>
                <a:gd name="connsiteY2" fmla="*/ 2817552 h 2817551"/>
                <a:gd name="connsiteX3" fmla="*/ 1584873 w 1584873"/>
                <a:gd name="connsiteY3" fmla="*/ 0 h 2817551"/>
              </a:gdLst>
              <a:ahLst/>
              <a:cxnLst>
                <a:cxn ang="0">
                  <a:pos x="connsiteX0" y="connsiteY0"/>
                </a:cxn>
                <a:cxn ang="0">
                  <a:pos x="connsiteX1" y="connsiteY1"/>
                </a:cxn>
                <a:cxn ang="0">
                  <a:pos x="connsiteX2" y="connsiteY2"/>
                </a:cxn>
                <a:cxn ang="0">
                  <a:pos x="connsiteX3" y="connsiteY3"/>
                </a:cxn>
              </a:cxnLst>
              <a:rect l="l" t="t" r="r" b="b"/>
              <a:pathLst>
                <a:path w="1584873" h="2817551">
                  <a:moveTo>
                    <a:pt x="0" y="0"/>
                  </a:moveTo>
                  <a:lnTo>
                    <a:pt x="0" y="2817552"/>
                  </a:lnTo>
                  <a:lnTo>
                    <a:pt x="1584873" y="2817552"/>
                  </a:lnTo>
                  <a:lnTo>
                    <a:pt x="1584873" y="0"/>
                  </a:lnTo>
                </a:path>
              </a:pathLst>
            </a:custGeom>
            <a:solidFill>
              <a:schemeClr val="lt1"/>
            </a:solidFill>
            <a:ln w="12700" cap="flat">
              <a:solidFill>
                <a:schemeClr val="dk1"/>
              </a:solidFill>
              <a:prstDash val="solid"/>
              <a:miter/>
            </a:ln>
          </p:spPr>
          <p:txBody>
            <a:bodyPr rtlCol="0" anchor="ctr"/>
            <a:lstStyle/>
            <a:p>
              <a:endParaRPr lang="en-US" sz="1400"/>
            </a:p>
          </p:txBody>
        </p:sp>
        <p:sp>
          <p:nvSpPr>
            <p:cNvPr id="41" name="Freeform: Shape 40">
              <a:extLst>
                <a:ext uri="{FF2B5EF4-FFF2-40B4-BE49-F238E27FC236}">
                  <a16:creationId xmlns:a16="http://schemas.microsoft.com/office/drawing/2014/main" id="{531249B0-B178-A41A-1F7F-10035BE52F64}"/>
                </a:ext>
              </a:extLst>
            </p:cNvPr>
            <p:cNvSpPr/>
            <p:nvPr/>
          </p:nvSpPr>
          <p:spPr>
            <a:xfrm>
              <a:off x="9587596" y="1306237"/>
              <a:ext cx="1982916" cy="55929"/>
            </a:xfrm>
            <a:custGeom>
              <a:avLst/>
              <a:gdLst>
                <a:gd name="connsiteX0" fmla="*/ 0 w 1584873"/>
                <a:gd name="connsiteY0" fmla="*/ 0 h 8804"/>
                <a:gd name="connsiteX1" fmla="*/ 1584873 w 1584873"/>
                <a:gd name="connsiteY1" fmla="*/ 0 h 8804"/>
              </a:gdLst>
              <a:ahLst/>
              <a:cxnLst>
                <a:cxn ang="0">
                  <a:pos x="connsiteX0" y="connsiteY0"/>
                </a:cxn>
                <a:cxn ang="0">
                  <a:pos x="connsiteX1" y="connsiteY1"/>
                </a:cxn>
              </a:cxnLst>
              <a:rect l="l" t="t" r="r" b="b"/>
              <a:pathLst>
                <a:path w="1584873" h="8804">
                  <a:moveTo>
                    <a:pt x="0" y="0"/>
                  </a:moveTo>
                  <a:lnTo>
                    <a:pt x="1584873" y="0"/>
                  </a:lnTo>
                </a:path>
              </a:pathLst>
            </a:custGeom>
            <a:solidFill>
              <a:schemeClr val="lt1"/>
            </a:solidFill>
            <a:ln w="12700" cap="flat">
              <a:solidFill>
                <a:schemeClr val="dk1"/>
              </a:solidFill>
              <a:prstDash val="solid"/>
              <a:miter/>
            </a:ln>
          </p:spPr>
          <p:txBody>
            <a:bodyPr rtlCol="0" anchor="ctr"/>
            <a:lstStyle/>
            <a:p>
              <a:endParaRPr lang="en-US" sz="2400"/>
            </a:p>
          </p:txBody>
        </p:sp>
        <p:sp>
          <p:nvSpPr>
            <p:cNvPr id="42" name="Freeform: Shape 41">
              <a:extLst>
                <a:ext uri="{FF2B5EF4-FFF2-40B4-BE49-F238E27FC236}">
                  <a16:creationId xmlns:a16="http://schemas.microsoft.com/office/drawing/2014/main" id="{D9B60BF4-6FD3-7FAE-A719-CD5692BC95A7}"/>
                </a:ext>
              </a:extLst>
            </p:cNvPr>
            <p:cNvSpPr/>
            <p:nvPr/>
          </p:nvSpPr>
          <p:spPr>
            <a:xfrm>
              <a:off x="9866618" y="1315042"/>
              <a:ext cx="45719" cy="2677106"/>
            </a:xfrm>
            <a:custGeom>
              <a:avLst/>
              <a:gdLst>
                <a:gd name="connsiteX0" fmla="*/ 0 w 8804"/>
                <a:gd name="connsiteY0" fmla="*/ 0 h 2641454"/>
                <a:gd name="connsiteX1" fmla="*/ 0 w 8804"/>
                <a:gd name="connsiteY1" fmla="*/ 264145 h 2641454"/>
                <a:gd name="connsiteX2" fmla="*/ 0 w 8804"/>
                <a:gd name="connsiteY2" fmla="*/ 528291 h 2641454"/>
                <a:gd name="connsiteX3" fmla="*/ 0 w 8804"/>
                <a:gd name="connsiteY3" fmla="*/ 792436 h 2641454"/>
                <a:gd name="connsiteX4" fmla="*/ 0 w 8804"/>
                <a:gd name="connsiteY4" fmla="*/ 1056582 h 2641454"/>
                <a:gd name="connsiteX5" fmla="*/ 0 w 8804"/>
                <a:gd name="connsiteY5" fmla="*/ 1320727 h 2641454"/>
                <a:gd name="connsiteX6" fmla="*/ 0 w 8804"/>
                <a:gd name="connsiteY6" fmla="*/ 1584873 h 2641454"/>
                <a:gd name="connsiteX7" fmla="*/ 0 w 8804"/>
                <a:gd name="connsiteY7" fmla="*/ 1849018 h 2641454"/>
                <a:gd name="connsiteX8" fmla="*/ 0 w 8804"/>
                <a:gd name="connsiteY8" fmla="*/ 2113164 h 2641454"/>
                <a:gd name="connsiteX9" fmla="*/ 0 w 8804"/>
                <a:gd name="connsiteY9" fmla="*/ 2377309 h 2641454"/>
                <a:gd name="connsiteX10" fmla="*/ 0 w 8804"/>
                <a:gd name="connsiteY10" fmla="*/ 2641455 h 264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4" h="2641454">
                  <a:moveTo>
                    <a:pt x="0" y="0"/>
                  </a:moveTo>
                  <a:lnTo>
                    <a:pt x="0" y="264145"/>
                  </a:lnTo>
                  <a:lnTo>
                    <a:pt x="0" y="528291"/>
                  </a:lnTo>
                  <a:lnTo>
                    <a:pt x="0" y="792436"/>
                  </a:lnTo>
                  <a:lnTo>
                    <a:pt x="0" y="1056582"/>
                  </a:lnTo>
                  <a:lnTo>
                    <a:pt x="0" y="1320727"/>
                  </a:lnTo>
                  <a:lnTo>
                    <a:pt x="0" y="1584873"/>
                  </a:lnTo>
                  <a:lnTo>
                    <a:pt x="0" y="1849018"/>
                  </a:lnTo>
                  <a:lnTo>
                    <a:pt x="0" y="2113164"/>
                  </a:lnTo>
                  <a:lnTo>
                    <a:pt x="0" y="2377309"/>
                  </a:lnTo>
                  <a:lnTo>
                    <a:pt x="0" y="2641455"/>
                  </a:lnTo>
                </a:path>
              </a:pathLst>
            </a:custGeom>
            <a:solidFill>
              <a:schemeClr val="lt1"/>
            </a:solidFill>
            <a:ln w="12700" cap="flat">
              <a:solidFill>
                <a:schemeClr val="dk1"/>
              </a:solidFill>
              <a:prstDash val="solid"/>
              <a:miter/>
            </a:ln>
          </p:spPr>
          <p:txBody>
            <a:bodyPr rtlCol="0" anchor="ctr"/>
            <a:lstStyle/>
            <a:p>
              <a:endParaRPr lang="en-US" sz="2400"/>
            </a:p>
          </p:txBody>
        </p:sp>
        <p:sp>
          <p:nvSpPr>
            <p:cNvPr id="43" name="TextBox 42">
              <a:extLst>
                <a:ext uri="{FF2B5EF4-FFF2-40B4-BE49-F238E27FC236}">
                  <a16:creationId xmlns:a16="http://schemas.microsoft.com/office/drawing/2014/main" id="{42337700-1A4F-0CAF-1998-539932A00675}"/>
                </a:ext>
              </a:extLst>
            </p:cNvPr>
            <p:cNvSpPr txBox="1"/>
            <p:nvPr/>
          </p:nvSpPr>
          <p:spPr>
            <a:xfrm>
              <a:off x="10155349" y="1023161"/>
              <a:ext cx="901209" cy="307777"/>
            </a:xfrm>
            <a:prstGeom prst="rect">
              <a:avLst/>
            </a:prstGeom>
            <a:noFill/>
          </p:spPr>
          <p:txBody>
            <a:bodyPr wrap="none" rtlCol="0">
              <a:spAutoFit/>
            </a:bodyPr>
            <a:lstStyle/>
            <a:p>
              <a:pPr algn="l"/>
              <a:r>
                <a:rPr lang="en-US" sz="1400" b="1" spc="0" dirty="0">
                  <a:ln/>
                  <a:solidFill>
                    <a:schemeClr val="bg1"/>
                  </a:solidFill>
                  <a:latin typeface="Helvetica" panose="020B0604020202020204" pitchFamily="34" charset="0"/>
                  <a:cs typeface="Helvetica"/>
                  <a:sym typeface="Helvetica"/>
                  <a:rtl val="0"/>
                </a:rPr>
                <a:t>Address</a:t>
              </a:r>
            </a:p>
          </p:txBody>
        </p:sp>
        <p:sp>
          <p:nvSpPr>
            <p:cNvPr id="44" name="Freeform: Shape 43">
              <a:extLst>
                <a:ext uri="{FF2B5EF4-FFF2-40B4-BE49-F238E27FC236}">
                  <a16:creationId xmlns:a16="http://schemas.microsoft.com/office/drawing/2014/main" id="{3487B6DD-0B7D-ADCF-485D-FB574FEE6189}"/>
                </a:ext>
              </a:extLst>
            </p:cNvPr>
            <p:cNvSpPr/>
            <p:nvPr/>
          </p:nvSpPr>
          <p:spPr>
            <a:xfrm>
              <a:off x="9587596" y="1615401"/>
              <a:ext cx="1918150" cy="45719"/>
            </a:xfrm>
            <a:custGeom>
              <a:avLst/>
              <a:gdLst>
                <a:gd name="connsiteX0" fmla="*/ 1584873 w 1584873"/>
                <a:gd name="connsiteY0" fmla="*/ 0 h 8804"/>
                <a:gd name="connsiteX1" fmla="*/ 0 w 1584873"/>
                <a:gd name="connsiteY1" fmla="*/ 0 h 8804"/>
              </a:gdLst>
              <a:ahLst/>
              <a:cxnLst>
                <a:cxn ang="0">
                  <a:pos x="connsiteX0" y="connsiteY0"/>
                </a:cxn>
                <a:cxn ang="0">
                  <a:pos x="connsiteX1" y="connsiteY1"/>
                </a:cxn>
              </a:cxnLst>
              <a:rect l="l" t="t" r="r" b="b"/>
              <a:pathLst>
                <a:path w="1584873" h="8804">
                  <a:moveTo>
                    <a:pt x="1584873" y="0"/>
                  </a:moveTo>
                  <a:lnTo>
                    <a:pt x="0" y="0"/>
                  </a:lnTo>
                </a:path>
              </a:pathLst>
            </a:custGeom>
            <a:solidFill>
              <a:schemeClr val="lt1"/>
            </a:solidFill>
            <a:ln w="12700" cap="sq">
              <a:solidFill>
                <a:schemeClr val="dk1"/>
              </a:solidFill>
              <a:prstDash val="solid"/>
              <a:miter/>
            </a:ln>
          </p:spPr>
          <p:txBody>
            <a:bodyPr rtlCol="0" anchor="ctr"/>
            <a:lstStyle/>
            <a:p>
              <a:endParaRPr lang="en-US" sz="2400"/>
            </a:p>
          </p:txBody>
        </p:sp>
        <p:sp>
          <p:nvSpPr>
            <p:cNvPr id="45" name="Freeform: Shape 44">
              <a:extLst>
                <a:ext uri="{FF2B5EF4-FFF2-40B4-BE49-F238E27FC236}">
                  <a16:creationId xmlns:a16="http://schemas.microsoft.com/office/drawing/2014/main" id="{D50ED23C-7210-5429-8D27-E71F87722147}"/>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46" name="TextBox 45">
              <a:extLst>
                <a:ext uri="{FF2B5EF4-FFF2-40B4-BE49-F238E27FC236}">
                  <a16:creationId xmlns:a16="http://schemas.microsoft.com/office/drawing/2014/main" id="{BBD1C54C-2A56-9A1C-CC8C-69871FAF7C62}"/>
                </a:ext>
              </a:extLst>
            </p:cNvPr>
            <p:cNvSpPr txBox="1"/>
            <p:nvPr/>
          </p:nvSpPr>
          <p:spPr>
            <a:xfrm>
              <a:off x="9561906" y="1368619"/>
              <a:ext cx="362600" cy="246221"/>
            </a:xfrm>
            <a:prstGeom prst="rect">
              <a:avLst/>
            </a:prstGeom>
            <a:noFill/>
          </p:spPr>
          <p:txBody>
            <a:bodyPr wrap="none" rtlCol="0">
              <a:spAutoFit/>
            </a:bodyPr>
            <a:lstStyle/>
            <a:p>
              <a:pPr algn="l"/>
              <a:r>
                <a:rPr lang="en-US" sz="1000" b="1" spc="0" dirty="0">
                  <a:ln/>
                  <a:solidFill>
                    <a:schemeClr val="bg1"/>
                  </a:solidFill>
                  <a:latin typeface="Helvetica"/>
                  <a:cs typeface="Helvetica"/>
                  <a:sym typeface="Helvetica"/>
                  <a:rtl val="0"/>
                </a:rPr>
                <a:t>PK</a:t>
              </a:r>
            </a:p>
          </p:txBody>
        </p:sp>
        <p:sp>
          <p:nvSpPr>
            <p:cNvPr id="47" name="Freeform: Shape 46">
              <a:extLst>
                <a:ext uri="{FF2B5EF4-FFF2-40B4-BE49-F238E27FC236}">
                  <a16:creationId xmlns:a16="http://schemas.microsoft.com/office/drawing/2014/main" id="{67BA957A-FD89-A1BE-C7AE-F60385B755CA}"/>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48" name="TextBox 47">
              <a:extLst>
                <a:ext uri="{FF2B5EF4-FFF2-40B4-BE49-F238E27FC236}">
                  <a16:creationId xmlns:a16="http://schemas.microsoft.com/office/drawing/2014/main" id="{99C67E1F-8B3B-EE9A-2179-DC2278FEBCCA}"/>
                </a:ext>
              </a:extLst>
            </p:cNvPr>
            <p:cNvSpPr txBox="1"/>
            <p:nvPr/>
          </p:nvSpPr>
          <p:spPr>
            <a:xfrm>
              <a:off x="9917480" y="1317491"/>
              <a:ext cx="1059906" cy="307777"/>
            </a:xfrm>
            <a:prstGeom prst="rect">
              <a:avLst/>
            </a:prstGeom>
            <a:noFill/>
          </p:spPr>
          <p:txBody>
            <a:bodyPr wrap="none" rtlCol="0">
              <a:spAutoFit/>
            </a:bodyPr>
            <a:lstStyle/>
            <a:p>
              <a:pPr algn="l"/>
              <a:r>
                <a:rPr lang="en-US" sz="1400" b="1" spc="0" dirty="0" err="1">
                  <a:ln/>
                  <a:solidFill>
                    <a:schemeClr val="bg1"/>
                  </a:solidFill>
                  <a:latin typeface="Helvetica" panose="020B0604020202020204" pitchFamily="34" charset="0"/>
                  <a:cs typeface="Helvetica"/>
                  <a:sym typeface="Helvetica"/>
                  <a:rtl val="0"/>
                </a:rPr>
                <a:t>AddressId</a:t>
              </a:r>
              <a:endParaRPr lang="en-US" sz="1400" b="1" spc="0" dirty="0">
                <a:ln/>
                <a:solidFill>
                  <a:schemeClr val="bg1"/>
                </a:solidFill>
                <a:latin typeface="Helvetica" panose="020B0604020202020204" pitchFamily="34" charset="0"/>
                <a:cs typeface="Helvetica"/>
                <a:sym typeface="Helvetica"/>
                <a:rtl val="0"/>
              </a:endParaRPr>
            </a:p>
          </p:txBody>
        </p:sp>
        <p:sp>
          <p:nvSpPr>
            <p:cNvPr id="49" name="Freeform: Shape 48">
              <a:extLst>
                <a:ext uri="{FF2B5EF4-FFF2-40B4-BE49-F238E27FC236}">
                  <a16:creationId xmlns:a16="http://schemas.microsoft.com/office/drawing/2014/main" id="{3A6901B2-C054-2A50-0E03-713CFD736F3D}"/>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50" name="Freeform: Shape 49">
              <a:extLst>
                <a:ext uri="{FF2B5EF4-FFF2-40B4-BE49-F238E27FC236}">
                  <a16:creationId xmlns:a16="http://schemas.microsoft.com/office/drawing/2014/main" id="{323D49E1-DE55-223E-287F-0CB993DC27D5}"/>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51" name="TextBox 50">
              <a:extLst>
                <a:ext uri="{FF2B5EF4-FFF2-40B4-BE49-F238E27FC236}">
                  <a16:creationId xmlns:a16="http://schemas.microsoft.com/office/drawing/2014/main" id="{3C521F5F-5A1E-ED18-94AF-80C06072044B}"/>
                </a:ext>
              </a:extLst>
            </p:cNvPr>
            <p:cNvSpPr txBox="1"/>
            <p:nvPr/>
          </p:nvSpPr>
          <p:spPr>
            <a:xfrm>
              <a:off x="9916631" y="1643962"/>
              <a:ext cx="1319592" cy="307777"/>
            </a:xfrm>
            <a:prstGeom prst="rect">
              <a:avLst/>
            </a:prstGeom>
            <a:noFill/>
          </p:spPr>
          <p:txBody>
            <a:bodyPr wrap="none" rtlCol="0">
              <a:spAutoFit/>
            </a:bodyPr>
            <a:lstStyle/>
            <a:p>
              <a:pPr algn="l"/>
              <a:r>
                <a:rPr lang="en-US" sz="1400" spc="0" dirty="0" err="1">
                  <a:ln/>
                  <a:solidFill>
                    <a:schemeClr val="bg1"/>
                  </a:solidFill>
                  <a:latin typeface="Helvetica" panose="020B0604020202020204" pitchFamily="34" charset="0"/>
                  <a:cs typeface="Helvetica"/>
                  <a:sym typeface="Helvetica"/>
                  <a:rtl val="0"/>
                </a:rPr>
                <a:t>StreetAddress</a:t>
              </a:r>
              <a:endParaRPr lang="en-US" sz="1400" spc="0" dirty="0">
                <a:ln/>
                <a:solidFill>
                  <a:schemeClr val="bg1"/>
                </a:solidFill>
                <a:latin typeface="Helvetica" panose="020B0604020202020204" pitchFamily="34" charset="0"/>
                <a:cs typeface="Helvetica"/>
                <a:sym typeface="Helvetica"/>
                <a:rtl val="0"/>
              </a:endParaRPr>
            </a:p>
          </p:txBody>
        </p:sp>
        <p:sp>
          <p:nvSpPr>
            <p:cNvPr id="52" name="Freeform: Shape 51">
              <a:extLst>
                <a:ext uri="{FF2B5EF4-FFF2-40B4-BE49-F238E27FC236}">
                  <a16:creationId xmlns:a16="http://schemas.microsoft.com/office/drawing/2014/main" id="{C7B1D2E5-9EFD-FB8A-8081-CCB995CE6404}"/>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53" name="Freeform: Shape 52">
              <a:extLst>
                <a:ext uri="{FF2B5EF4-FFF2-40B4-BE49-F238E27FC236}">
                  <a16:creationId xmlns:a16="http://schemas.microsoft.com/office/drawing/2014/main" id="{7317ED08-B437-7B72-A3DA-8E4EAF884822}"/>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54" name="TextBox 53">
              <a:extLst>
                <a:ext uri="{FF2B5EF4-FFF2-40B4-BE49-F238E27FC236}">
                  <a16:creationId xmlns:a16="http://schemas.microsoft.com/office/drawing/2014/main" id="{766914D0-33A6-08DB-9968-9C1D038CFD2A}"/>
                </a:ext>
              </a:extLst>
            </p:cNvPr>
            <p:cNvSpPr txBox="1"/>
            <p:nvPr/>
          </p:nvSpPr>
          <p:spPr>
            <a:xfrm>
              <a:off x="9916631" y="1908107"/>
              <a:ext cx="1697901" cy="307777"/>
            </a:xfrm>
            <a:prstGeom prst="rect">
              <a:avLst/>
            </a:prstGeom>
            <a:noFill/>
          </p:spPr>
          <p:txBody>
            <a:bodyPr wrap="none" rtlCol="0">
              <a:spAutoFit/>
            </a:bodyPr>
            <a:lstStyle/>
            <a:p>
              <a:pPr algn="l"/>
              <a:r>
                <a:rPr lang="en-US" sz="1400" spc="0" dirty="0" err="1">
                  <a:ln/>
                  <a:solidFill>
                    <a:schemeClr val="bg1"/>
                  </a:solidFill>
                  <a:latin typeface="Helvetica" panose="020B0604020202020204" pitchFamily="34" charset="0"/>
                  <a:cs typeface="Helvetica"/>
                  <a:sym typeface="Helvetica"/>
                  <a:rtl val="0"/>
                </a:rPr>
                <a:t>SecondaryAddress</a:t>
              </a:r>
              <a:endParaRPr lang="en-US" sz="1400" spc="0" dirty="0">
                <a:ln/>
                <a:solidFill>
                  <a:schemeClr val="bg1"/>
                </a:solidFill>
                <a:latin typeface="Helvetica" panose="020B0604020202020204" pitchFamily="34" charset="0"/>
                <a:cs typeface="Helvetica"/>
                <a:sym typeface="Helvetica"/>
                <a:rtl val="0"/>
              </a:endParaRPr>
            </a:p>
          </p:txBody>
        </p:sp>
        <p:sp>
          <p:nvSpPr>
            <p:cNvPr id="55" name="Freeform: Shape 54">
              <a:extLst>
                <a:ext uri="{FF2B5EF4-FFF2-40B4-BE49-F238E27FC236}">
                  <a16:creationId xmlns:a16="http://schemas.microsoft.com/office/drawing/2014/main" id="{0C127DFF-BDA9-49F8-19D0-F47B3460C3FF}"/>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56" name="Freeform: Shape 55">
              <a:extLst>
                <a:ext uri="{FF2B5EF4-FFF2-40B4-BE49-F238E27FC236}">
                  <a16:creationId xmlns:a16="http://schemas.microsoft.com/office/drawing/2014/main" id="{B420E023-8762-6ACF-0CBD-5605DC21B72C}"/>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57" name="TextBox 56">
              <a:extLst>
                <a:ext uri="{FF2B5EF4-FFF2-40B4-BE49-F238E27FC236}">
                  <a16:creationId xmlns:a16="http://schemas.microsoft.com/office/drawing/2014/main" id="{FD62A1BC-0B1D-D1CD-D130-C3BE623D6B98}"/>
                </a:ext>
              </a:extLst>
            </p:cNvPr>
            <p:cNvSpPr txBox="1"/>
            <p:nvPr/>
          </p:nvSpPr>
          <p:spPr>
            <a:xfrm>
              <a:off x="9915522" y="2132460"/>
              <a:ext cx="503664" cy="307777"/>
            </a:xfrm>
            <a:prstGeom prst="rect">
              <a:avLst/>
            </a:prstGeom>
            <a:noFill/>
          </p:spPr>
          <p:txBody>
            <a:bodyPr wrap="none" rtlCol="0">
              <a:spAutoFit/>
            </a:bodyPr>
            <a:lstStyle/>
            <a:p>
              <a:pPr algn="l"/>
              <a:r>
                <a:rPr lang="en-US" sz="1400" spc="0" dirty="0">
                  <a:ln/>
                  <a:solidFill>
                    <a:schemeClr val="bg1"/>
                  </a:solidFill>
                  <a:latin typeface="Helvetica" panose="020B0604020202020204" pitchFamily="34" charset="0"/>
                  <a:cs typeface="Helvetica"/>
                  <a:sym typeface="Helvetica"/>
                  <a:rtl val="0"/>
                </a:rPr>
                <a:t>Unit</a:t>
              </a:r>
            </a:p>
          </p:txBody>
        </p:sp>
        <p:sp>
          <p:nvSpPr>
            <p:cNvPr id="58" name="Freeform: Shape 57">
              <a:extLst>
                <a:ext uri="{FF2B5EF4-FFF2-40B4-BE49-F238E27FC236}">
                  <a16:creationId xmlns:a16="http://schemas.microsoft.com/office/drawing/2014/main" id="{EF06AD21-E7CD-1808-3E38-2EB4B60FD0DC}"/>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59" name="Freeform: Shape 58">
              <a:extLst>
                <a:ext uri="{FF2B5EF4-FFF2-40B4-BE49-F238E27FC236}">
                  <a16:creationId xmlns:a16="http://schemas.microsoft.com/office/drawing/2014/main" id="{338DF6A9-0AD7-E964-8A49-EECE47761D0B}"/>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60" name="TextBox 59">
              <a:extLst>
                <a:ext uri="{FF2B5EF4-FFF2-40B4-BE49-F238E27FC236}">
                  <a16:creationId xmlns:a16="http://schemas.microsoft.com/office/drawing/2014/main" id="{367B6C7F-412E-D4DA-5749-AB1D7F99F974}"/>
                </a:ext>
              </a:extLst>
            </p:cNvPr>
            <p:cNvSpPr txBox="1"/>
            <p:nvPr/>
          </p:nvSpPr>
          <p:spPr>
            <a:xfrm>
              <a:off x="9916631" y="2436398"/>
              <a:ext cx="494046" cy="307777"/>
            </a:xfrm>
            <a:prstGeom prst="rect">
              <a:avLst/>
            </a:prstGeom>
            <a:noFill/>
          </p:spPr>
          <p:txBody>
            <a:bodyPr wrap="none" rtlCol="0">
              <a:spAutoFit/>
            </a:bodyPr>
            <a:lstStyle/>
            <a:p>
              <a:pPr algn="l"/>
              <a:r>
                <a:rPr lang="en-US" sz="1400" spc="0">
                  <a:ln/>
                  <a:solidFill>
                    <a:schemeClr val="bg1"/>
                  </a:solidFill>
                  <a:latin typeface="Helvetica" panose="020B0604020202020204" pitchFamily="34" charset="0"/>
                  <a:cs typeface="Helvetica"/>
                  <a:sym typeface="Helvetica"/>
                  <a:rtl val="0"/>
                </a:rPr>
                <a:t>City</a:t>
              </a:r>
            </a:p>
          </p:txBody>
        </p:sp>
        <p:sp>
          <p:nvSpPr>
            <p:cNvPr id="61" name="Freeform: Shape 60">
              <a:extLst>
                <a:ext uri="{FF2B5EF4-FFF2-40B4-BE49-F238E27FC236}">
                  <a16:creationId xmlns:a16="http://schemas.microsoft.com/office/drawing/2014/main" id="{DEACF2B5-D562-7BEB-6241-0C8FF67B9434}"/>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62" name="Freeform: Shape 61">
              <a:extLst>
                <a:ext uri="{FF2B5EF4-FFF2-40B4-BE49-F238E27FC236}">
                  <a16:creationId xmlns:a16="http://schemas.microsoft.com/office/drawing/2014/main" id="{351FC7C2-0050-37BF-E964-ECBB73D58038}"/>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63" name="TextBox 62">
              <a:extLst>
                <a:ext uri="{FF2B5EF4-FFF2-40B4-BE49-F238E27FC236}">
                  <a16:creationId xmlns:a16="http://schemas.microsoft.com/office/drawing/2014/main" id="{B144D996-D295-3B63-96A9-3E9D5B8EDD14}"/>
                </a:ext>
              </a:extLst>
            </p:cNvPr>
            <p:cNvSpPr txBox="1"/>
            <p:nvPr/>
          </p:nvSpPr>
          <p:spPr>
            <a:xfrm>
              <a:off x="9916631" y="2700544"/>
              <a:ext cx="603050" cy="307777"/>
            </a:xfrm>
            <a:prstGeom prst="rect">
              <a:avLst/>
            </a:prstGeom>
            <a:noFill/>
          </p:spPr>
          <p:txBody>
            <a:bodyPr wrap="none" rtlCol="0">
              <a:spAutoFit/>
            </a:bodyPr>
            <a:lstStyle/>
            <a:p>
              <a:pPr algn="l"/>
              <a:r>
                <a:rPr lang="en-US" sz="1400" spc="0">
                  <a:ln/>
                  <a:solidFill>
                    <a:schemeClr val="bg1"/>
                  </a:solidFill>
                  <a:latin typeface="Helvetica" panose="020B0604020202020204" pitchFamily="34" charset="0"/>
                  <a:cs typeface="Helvetica"/>
                  <a:sym typeface="Helvetica"/>
                  <a:rtl val="0"/>
                </a:rPr>
                <a:t>State</a:t>
              </a:r>
            </a:p>
          </p:txBody>
        </p:sp>
        <p:sp>
          <p:nvSpPr>
            <p:cNvPr id="64" name="Freeform: Shape 63">
              <a:extLst>
                <a:ext uri="{FF2B5EF4-FFF2-40B4-BE49-F238E27FC236}">
                  <a16:creationId xmlns:a16="http://schemas.microsoft.com/office/drawing/2014/main" id="{75764888-F7BB-0314-C549-DABFCC6B255E}"/>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65" name="Freeform: Shape 64">
              <a:extLst>
                <a:ext uri="{FF2B5EF4-FFF2-40B4-BE49-F238E27FC236}">
                  <a16:creationId xmlns:a16="http://schemas.microsoft.com/office/drawing/2014/main" id="{A303C55A-8899-B609-6612-A9B59F82C0E6}"/>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66" name="TextBox 65">
              <a:extLst>
                <a:ext uri="{FF2B5EF4-FFF2-40B4-BE49-F238E27FC236}">
                  <a16:creationId xmlns:a16="http://schemas.microsoft.com/office/drawing/2014/main" id="{6A063AE0-E161-FB97-8D03-26DBB8A0DADC}"/>
                </a:ext>
              </a:extLst>
            </p:cNvPr>
            <p:cNvSpPr txBox="1"/>
            <p:nvPr/>
          </p:nvSpPr>
          <p:spPr>
            <a:xfrm>
              <a:off x="9916631" y="2964689"/>
              <a:ext cx="811441" cy="307777"/>
            </a:xfrm>
            <a:prstGeom prst="rect">
              <a:avLst/>
            </a:prstGeom>
            <a:noFill/>
          </p:spPr>
          <p:txBody>
            <a:bodyPr wrap="none" rtlCol="0">
              <a:spAutoFit/>
            </a:bodyPr>
            <a:lstStyle/>
            <a:p>
              <a:pPr algn="l"/>
              <a:r>
                <a:rPr lang="en-US" sz="1400" spc="0">
                  <a:ln/>
                  <a:solidFill>
                    <a:schemeClr val="bg1"/>
                  </a:solidFill>
                  <a:latin typeface="Helvetica" panose="020B0604020202020204" pitchFamily="34" charset="0"/>
                  <a:cs typeface="Helvetica"/>
                  <a:sym typeface="Helvetica"/>
                  <a:rtl val="0"/>
                </a:rPr>
                <a:t>Country</a:t>
              </a:r>
            </a:p>
          </p:txBody>
        </p:sp>
        <p:sp>
          <p:nvSpPr>
            <p:cNvPr id="67" name="Freeform: Shape 66">
              <a:extLst>
                <a:ext uri="{FF2B5EF4-FFF2-40B4-BE49-F238E27FC236}">
                  <a16:creationId xmlns:a16="http://schemas.microsoft.com/office/drawing/2014/main" id="{145C3C00-B5DF-ED9D-526D-B901D395CB75}"/>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68" name="Freeform: Shape 67">
              <a:extLst>
                <a:ext uri="{FF2B5EF4-FFF2-40B4-BE49-F238E27FC236}">
                  <a16:creationId xmlns:a16="http://schemas.microsoft.com/office/drawing/2014/main" id="{9E59DF06-FE83-1CC6-3007-F0BAE76CFAC6}"/>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69" name="TextBox 68">
              <a:extLst>
                <a:ext uri="{FF2B5EF4-FFF2-40B4-BE49-F238E27FC236}">
                  <a16:creationId xmlns:a16="http://schemas.microsoft.com/office/drawing/2014/main" id="{A206F7D5-F5A3-F89A-4702-1D553BCD8BE8}"/>
                </a:ext>
              </a:extLst>
            </p:cNvPr>
            <p:cNvSpPr txBox="1"/>
            <p:nvPr/>
          </p:nvSpPr>
          <p:spPr>
            <a:xfrm>
              <a:off x="9916631" y="3228835"/>
              <a:ext cx="1111202" cy="307777"/>
            </a:xfrm>
            <a:prstGeom prst="rect">
              <a:avLst/>
            </a:prstGeom>
            <a:noFill/>
          </p:spPr>
          <p:txBody>
            <a:bodyPr wrap="none" rtlCol="0">
              <a:spAutoFit/>
            </a:bodyPr>
            <a:lstStyle/>
            <a:p>
              <a:pPr algn="l"/>
              <a:r>
                <a:rPr lang="en-US" sz="1400" spc="0">
                  <a:ln/>
                  <a:solidFill>
                    <a:schemeClr val="bg1"/>
                  </a:solidFill>
                  <a:latin typeface="Helvetica" panose="020B0604020202020204" pitchFamily="34" charset="0"/>
                  <a:cs typeface="Helvetica"/>
                  <a:sym typeface="Helvetica"/>
                  <a:rtl val="0"/>
                </a:rPr>
                <a:t>PostalCode</a:t>
              </a:r>
            </a:p>
          </p:txBody>
        </p:sp>
        <p:sp>
          <p:nvSpPr>
            <p:cNvPr id="70" name="Freeform: Shape 69">
              <a:extLst>
                <a:ext uri="{FF2B5EF4-FFF2-40B4-BE49-F238E27FC236}">
                  <a16:creationId xmlns:a16="http://schemas.microsoft.com/office/drawing/2014/main" id="{0539D8D5-082F-00FB-93B9-3410C1563D74}"/>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71" name="Freeform: Shape 70">
              <a:extLst>
                <a:ext uri="{FF2B5EF4-FFF2-40B4-BE49-F238E27FC236}">
                  <a16:creationId xmlns:a16="http://schemas.microsoft.com/office/drawing/2014/main" id="{4278324B-C955-F577-D7FC-75FF87499D12}"/>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72" name="TextBox 71">
              <a:extLst>
                <a:ext uri="{FF2B5EF4-FFF2-40B4-BE49-F238E27FC236}">
                  <a16:creationId xmlns:a16="http://schemas.microsoft.com/office/drawing/2014/main" id="{9AE97463-F856-F249-04AA-C3935CEAEF76}"/>
                </a:ext>
              </a:extLst>
            </p:cNvPr>
            <p:cNvSpPr txBox="1"/>
            <p:nvPr/>
          </p:nvSpPr>
          <p:spPr>
            <a:xfrm>
              <a:off x="9916631" y="3492980"/>
              <a:ext cx="1378647" cy="307777"/>
            </a:xfrm>
            <a:prstGeom prst="rect">
              <a:avLst/>
            </a:prstGeom>
            <a:noFill/>
          </p:spPr>
          <p:txBody>
            <a:bodyPr wrap="none" rtlCol="0">
              <a:spAutoFit/>
            </a:bodyPr>
            <a:lstStyle/>
            <a:p>
              <a:pPr algn="l"/>
              <a:r>
                <a:rPr lang="en-US" sz="1400" spc="0" dirty="0" err="1">
                  <a:ln/>
                  <a:solidFill>
                    <a:schemeClr val="bg1"/>
                  </a:solidFill>
                  <a:latin typeface="Helvetica" panose="020B0604020202020204" pitchFamily="34" charset="0"/>
                  <a:cs typeface="Helvetica"/>
                  <a:sym typeface="Helvetica"/>
                  <a:rtl val="0"/>
                </a:rPr>
                <a:t>AddressTypeId</a:t>
              </a:r>
              <a:endParaRPr lang="en-US" sz="1400" spc="0" dirty="0">
                <a:ln/>
                <a:solidFill>
                  <a:schemeClr val="bg1"/>
                </a:solidFill>
                <a:latin typeface="Helvetica" panose="020B0604020202020204" pitchFamily="34" charset="0"/>
                <a:cs typeface="Helvetica"/>
                <a:sym typeface="Helvetica"/>
                <a:rtl val="0"/>
              </a:endParaRPr>
            </a:p>
          </p:txBody>
        </p:sp>
        <p:sp>
          <p:nvSpPr>
            <p:cNvPr id="73" name="Freeform: Shape 72">
              <a:extLst>
                <a:ext uri="{FF2B5EF4-FFF2-40B4-BE49-F238E27FC236}">
                  <a16:creationId xmlns:a16="http://schemas.microsoft.com/office/drawing/2014/main" id="{35CC3FF5-FC71-9457-E2E4-2FCC229ECA4E}"/>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74" name="Freeform: Shape 73">
              <a:extLst>
                <a:ext uri="{FF2B5EF4-FFF2-40B4-BE49-F238E27FC236}">
                  <a16:creationId xmlns:a16="http://schemas.microsoft.com/office/drawing/2014/main" id="{258625F6-A1A9-8472-A648-BBB297C297CC}"/>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75" name="TextBox 74">
              <a:extLst>
                <a:ext uri="{FF2B5EF4-FFF2-40B4-BE49-F238E27FC236}">
                  <a16:creationId xmlns:a16="http://schemas.microsoft.com/office/drawing/2014/main" id="{B1C0CBFA-DD5A-36C1-2219-4CB0E6BCC334}"/>
                </a:ext>
              </a:extLst>
            </p:cNvPr>
            <p:cNvSpPr txBox="1"/>
            <p:nvPr/>
          </p:nvSpPr>
          <p:spPr>
            <a:xfrm>
              <a:off x="9916631" y="3757126"/>
              <a:ext cx="950901" cy="307777"/>
            </a:xfrm>
            <a:prstGeom prst="rect">
              <a:avLst/>
            </a:prstGeom>
            <a:noFill/>
          </p:spPr>
          <p:txBody>
            <a:bodyPr wrap="none" rtlCol="0">
              <a:spAutoFit/>
            </a:bodyPr>
            <a:lstStyle/>
            <a:p>
              <a:pPr algn="l"/>
              <a:r>
                <a:rPr lang="en-US" sz="1400" spc="0" dirty="0" err="1">
                  <a:ln/>
                  <a:solidFill>
                    <a:schemeClr val="bg1"/>
                  </a:solidFill>
                  <a:latin typeface="Helvetica" panose="020B0604020202020204" pitchFamily="34" charset="0"/>
                  <a:cs typeface="Helvetica"/>
                  <a:sym typeface="Helvetica"/>
                  <a:rtl val="0"/>
                </a:rPr>
                <a:t>ContactId</a:t>
              </a:r>
              <a:endParaRPr lang="en-US" sz="1400" spc="0" dirty="0">
                <a:ln/>
                <a:solidFill>
                  <a:schemeClr val="bg1"/>
                </a:solidFill>
                <a:latin typeface="Helvetica" panose="020B0604020202020204" pitchFamily="34" charset="0"/>
                <a:cs typeface="Helvetica"/>
                <a:sym typeface="Helvetica"/>
                <a:rtl val="0"/>
              </a:endParaRPr>
            </a:p>
          </p:txBody>
        </p:sp>
        <p:sp>
          <p:nvSpPr>
            <p:cNvPr id="76" name="Freeform: Shape 75">
              <a:extLst>
                <a:ext uri="{FF2B5EF4-FFF2-40B4-BE49-F238E27FC236}">
                  <a16:creationId xmlns:a16="http://schemas.microsoft.com/office/drawing/2014/main" id="{1F8CCE36-5A68-A732-E1B8-038E48A159EA}"/>
                </a:ext>
              </a:extLst>
            </p:cNvPr>
            <p:cNvSpPr/>
            <p:nvPr/>
          </p:nvSpPr>
          <p:spPr>
            <a:xfrm>
              <a:off x="10554146" y="4168247"/>
              <a:ext cx="8804" cy="440242"/>
            </a:xfrm>
            <a:custGeom>
              <a:avLst/>
              <a:gdLst>
                <a:gd name="connsiteX0" fmla="*/ 0 w 8804"/>
                <a:gd name="connsiteY0" fmla="*/ 440242 h 440242"/>
                <a:gd name="connsiteX1" fmla="*/ 0 w 8804"/>
                <a:gd name="connsiteY1" fmla="*/ 0 h 440242"/>
              </a:gdLst>
              <a:ahLst/>
              <a:cxnLst>
                <a:cxn ang="0">
                  <a:pos x="connsiteX0" y="connsiteY0"/>
                </a:cxn>
                <a:cxn ang="0">
                  <a:pos x="connsiteX1" y="connsiteY1"/>
                </a:cxn>
              </a:cxnLst>
              <a:rect l="l" t="t" r="r" b="b"/>
              <a:pathLst>
                <a:path w="8804" h="440242">
                  <a:moveTo>
                    <a:pt x="0" y="440242"/>
                  </a:moveTo>
                  <a:lnTo>
                    <a:pt x="0" y="0"/>
                  </a:lnTo>
                </a:path>
              </a:pathLst>
            </a:custGeom>
            <a:solidFill>
              <a:schemeClr val="lt1"/>
            </a:solidFill>
            <a:ln w="53975" cap="flat">
              <a:solidFill>
                <a:schemeClr val="dk1"/>
              </a:solidFill>
              <a:prstDash val="solid"/>
              <a:miter/>
            </a:ln>
          </p:spPr>
          <p:txBody>
            <a:bodyPr rtlCol="0" anchor="ctr"/>
            <a:lstStyle/>
            <a:p>
              <a:endParaRPr lang="en-US" sz="2400"/>
            </a:p>
          </p:txBody>
        </p:sp>
        <p:sp>
          <p:nvSpPr>
            <p:cNvPr id="77" name="Freeform: Shape 76">
              <a:extLst>
                <a:ext uri="{FF2B5EF4-FFF2-40B4-BE49-F238E27FC236}">
                  <a16:creationId xmlns:a16="http://schemas.microsoft.com/office/drawing/2014/main" id="{6AC2A05B-6B00-FE27-CD30-831E86F994B4}"/>
                </a:ext>
              </a:extLst>
            </p:cNvPr>
            <p:cNvSpPr/>
            <p:nvPr/>
          </p:nvSpPr>
          <p:spPr>
            <a:xfrm>
              <a:off x="10518927" y="4168247"/>
              <a:ext cx="70438" cy="70438"/>
            </a:xfrm>
            <a:custGeom>
              <a:avLst/>
              <a:gdLst>
                <a:gd name="connsiteX0" fmla="*/ 0 w 70438"/>
                <a:gd name="connsiteY0" fmla="*/ 0 h 70438"/>
                <a:gd name="connsiteX1" fmla="*/ 35219 w 70438"/>
                <a:gd name="connsiteY1" fmla="*/ 70439 h 70438"/>
                <a:gd name="connsiteX2" fmla="*/ 70439 w 70438"/>
                <a:gd name="connsiteY2" fmla="*/ 0 h 70438"/>
              </a:gdLst>
              <a:ahLst/>
              <a:cxnLst>
                <a:cxn ang="0">
                  <a:pos x="connsiteX0" y="connsiteY0"/>
                </a:cxn>
                <a:cxn ang="0">
                  <a:pos x="connsiteX1" y="connsiteY1"/>
                </a:cxn>
                <a:cxn ang="0">
                  <a:pos x="connsiteX2" y="connsiteY2"/>
                </a:cxn>
              </a:cxnLst>
              <a:rect l="l" t="t" r="r" b="b"/>
              <a:pathLst>
                <a:path w="70438" h="70438">
                  <a:moveTo>
                    <a:pt x="0" y="0"/>
                  </a:moveTo>
                  <a:lnTo>
                    <a:pt x="35219" y="70439"/>
                  </a:lnTo>
                  <a:lnTo>
                    <a:pt x="70439" y="0"/>
                  </a:lnTo>
                </a:path>
              </a:pathLst>
            </a:custGeom>
            <a:solidFill>
              <a:schemeClr val="lt1"/>
            </a:solidFill>
            <a:ln w="12700" cap="flat">
              <a:solidFill>
                <a:schemeClr val="dk1"/>
              </a:solidFill>
              <a:prstDash val="solid"/>
              <a:miter/>
            </a:ln>
          </p:spPr>
          <p:txBody>
            <a:bodyPr rtlCol="0" anchor="ctr"/>
            <a:lstStyle/>
            <a:p>
              <a:endParaRPr lang="en-US" sz="2400"/>
            </a:p>
          </p:txBody>
        </p:sp>
        <p:sp>
          <p:nvSpPr>
            <p:cNvPr id="79" name="Freeform: Shape 78">
              <a:extLst>
                <a:ext uri="{FF2B5EF4-FFF2-40B4-BE49-F238E27FC236}">
                  <a16:creationId xmlns:a16="http://schemas.microsoft.com/office/drawing/2014/main" id="{D17800A1-AD9F-4D22-0FA0-9E78556FFABF}"/>
                </a:ext>
              </a:extLst>
            </p:cNvPr>
            <p:cNvSpPr/>
            <p:nvPr/>
          </p:nvSpPr>
          <p:spPr>
            <a:xfrm>
              <a:off x="9761710" y="4872635"/>
              <a:ext cx="1817606" cy="880484"/>
            </a:xfrm>
            <a:custGeom>
              <a:avLst/>
              <a:gdLst>
                <a:gd name="connsiteX0" fmla="*/ 0 w 1584873"/>
                <a:gd name="connsiteY0" fmla="*/ 0 h 880484"/>
                <a:gd name="connsiteX1" fmla="*/ 0 w 1584873"/>
                <a:gd name="connsiteY1" fmla="*/ 880485 h 880484"/>
                <a:gd name="connsiteX2" fmla="*/ 1584873 w 1584873"/>
                <a:gd name="connsiteY2" fmla="*/ 880485 h 880484"/>
                <a:gd name="connsiteX3" fmla="*/ 1584873 w 1584873"/>
                <a:gd name="connsiteY3" fmla="*/ 0 h 880484"/>
              </a:gdLst>
              <a:ahLst/>
              <a:cxnLst>
                <a:cxn ang="0">
                  <a:pos x="connsiteX0" y="connsiteY0"/>
                </a:cxn>
                <a:cxn ang="0">
                  <a:pos x="connsiteX1" y="connsiteY1"/>
                </a:cxn>
                <a:cxn ang="0">
                  <a:pos x="connsiteX2" y="connsiteY2"/>
                </a:cxn>
                <a:cxn ang="0">
                  <a:pos x="connsiteX3" y="connsiteY3"/>
                </a:cxn>
              </a:cxnLst>
              <a:rect l="l" t="t" r="r" b="b"/>
              <a:pathLst>
                <a:path w="1584873" h="880484">
                  <a:moveTo>
                    <a:pt x="0" y="0"/>
                  </a:moveTo>
                  <a:lnTo>
                    <a:pt x="0" y="880485"/>
                  </a:lnTo>
                  <a:lnTo>
                    <a:pt x="1584873" y="880485"/>
                  </a:lnTo>
                  <a:lnTo>
                    <a:pt x="1584873" y="0"/>
                  </a:lnTo>
                </a:path>
              </a:pathLst>
            </a:custGeom>
            <a:solidFill>
              <a:schemeClr val="lt1"/>
            </a:solidFill>
            <a:ln w="12700" cap="flat">
              <a:solidFill>
                <a:schemeClr val="dk1"/>
              </a:solidFill>
              <a:prstDash val="solid"/>
              <a:miter/>
            </a:ln>
          </p:spPr>
          <p:txBody>
            <a:bodyPr rtlCol="0" anchor="ctr"/>
            <a:lstStyle/>
            <a:p>
              <a:endParaRPr lang="en-US" sz="2400"/>
            </a:p>
          </p:txBody>
        </p:sp>
        <p:sp>
          <p:nvSpPr>
            <p:cNvPr id="80" name="Freeform: Shape 79">
              <a:extLst>
                <a:ext uri="{FF2B5EF4-FFF2-40B4-BE49-F238E27FC236}">
                  <a16:creationId xmlns:a16="http://schemas.microsoft.com/office/drawing/2014/main" id="{05093CAA-D7C0-4BFA-A4F4-4EC38DB14169}"/>
                </a:ext>
              </a:extLst>
            </p:cNvPr>
            <p:cNvSpPr/>
            <p:nvPr/>
          </p:nvSpPr>
          <p:spPr>
            <a:xfrm>
              <a:off x="9761710" y="4872634"/>
              <a:ext cx="1808802" cy="45719"/>
            </a:xfrm>
            <a:custGeom>
              <a:avLst/>
              <a:gdLst>
                <a:gd name="connsiteX0" fmla="*/ 0 w 1584873"/>
                <a:gd name="connsiteY0" fmla="*/ 0 h 8804"/>
                <a:gd name="connsiteX1" fmla="*/ 1584873 w 1584873"/>
                <a:gd name="connsiteY1" fmla="*/ 0 h 8804"/>
              </a:gdLst>
              <a:ahLst/>
              <a:cxnLst>
                <a:cxn ang="0">
                  <a:pos x="connsiteX0" y="connsiteY0"/>
                </a:cxn>
                <a:cxn ang="0">
                  <a:pos x="connsiteX1" y="connsiteY1"/>
                </a:cxn>
              </a:cxnLst>
              <a:rect l="l" t="t" r="r" b="b"/>
              <a:pathLst>
                <a:path w="1584873" h="8804">
                  <a:moveTo>
                    <a:pt x="0" y="0"/>
                  </a:moveTo>
                  <a:lnTo>
                    <a:pt x="1584873" y="0"/>
                  </a:lnTo>
                </a:path>
              </a:pathLst>
            </a:custGeom>
            <a:solidFill>
              <a:schemeClr val="lt1"/>
            </a:solidFill>
            <a:ln w="12700" cap="flat">
              <a:solidFill>
                <a:schemeClr val="dk1"/>
              </a:solidFill>
              <a:prstDash val="solid"/>
              <a:miter/>
            </a:ln>
          </p:spPr>
          <p:txBody>
            <a:bodyPr rtlCol="0" anchor="ctr"/>
            <a:lstStyle/>
            <a:p>
              <a:endParaRPr lang="en-US" sz="2400"/>
            </a:p>
          </p:txBody>
        </p:sp>
        <p:sp>
          <p:nvSpPr>
            <p:cNvPr id="81" name="Freeform: Shape 80">
              <a:extLst>
                <a:ext uri="{FF2B5EF4-FFF2-40B4-BE49-F238E27FC236}">
                  <a16:creationId xmlns:a16="http://schemas.microsoft.com/office/drawing/2014/main" id="{C244AC4A-E42D-5478-0EAA-73F2433E4140}"/>
                </a:ext>
              </a:extLst>
            </p:cNvPr>
            <p:cNvSpPr/>
            <p:nvPr/>
          </p:nvSpPr>
          <p:spPr>
            <a:xfrm>
              <a:off x="10025855" y="4872635"/>
              <a:ext cx="8804" cy="792436"/>
            </a:xfrm>
            <a:custGeom>
              <a:avLst/>
              <a:gdLst>
                <a:gd name="connsiteX0" fmla="*/ 0 w 8804"/>
                <a:gd name="connsiteY0" fmla="*/ 0 h 792436"/>
                <a:gd name="connsiteX1" fmla="*/ 0 w 8804"/>
                <a:gd name="connsiteY1" fmla="*/ 264145 h 792436"/>
                <a:gd name="connsiteX2" fmla="*/ 0 w 8804"/>
                <a:gd name="connsiteY2" fmla="*/ 528291 h 792436"/>
                <a:gd name="connsiteX3" fmla="*/ 0 w 8804"/>
                <a:gd name="connsiteY3" fmla="*/ 792436 h 792436"/>
              </a:gdLst>
              <a:ahLst/>
              <a:cxnLst>
                <a:cxn ang="0">
                  <a:pos x="connsiteX0" y="connsiteY0"/>
                </a:cxn>
                <a:cxn ang="0">
                  <a:pos x="connsiteX1" y="connsiteY1"/>
                </a:cxn>
                <a:cxn ang="0">
                  <a:pos x="connsiteX2" y="connsiteY2"/>
                </a:cxn>
                <a:cxn ang="0">
                  <a:pos x="connsiteX3" y="connsiteY3"/>
                </a:cxn>
              </a:cxnLst>
              <a:rect l="l" t="t" r="r" b="b"/>
              <a:pathLst>
                <a:path w="8804" h="792436">
                  <a:moveTo>
                    <a:pt x="0" y="0"/>
                  </a:moveTo>
                  <a:lnTo>
                    <a:pt x="0" y="264145"/>
                  </a:lnTo>
                  <a:lnTo>
                    <a:pt x="0" y="528291"/>
                  </a:lnTo>
                  <a:lnTo>
                    <a:pt x="0" y="792436"/>
                  </a:lnTo>
                </a:path>
              </a:pathLst>
            </a:custGeom>
            <a:solidFill>
              <a:schemeClr val="lt1"/>
            </a:solidFill>
            <a:ln w="12700" cap="flat">
              <a:solidFill>
                <a:schemeClr val="dk1"/>
              </a:solidFill>
              <a:prstDash val="solid"/>
              <a:miter/>
            </a:ln>
          </p:spPr>
          <p:txBody>
            <a:bodyPr rtlCol="0" anchor="ctr"/>
            <a:lstStyle/>
            <a:p>
              <a:endParaRPr lang="en-US" sz="2400"/>
            </a:p>
          </p:txBody>
        </p:sp>
        <p:sp>
          <p:nvSpPr>
            <p:cNvPr id="82" name="TextBox 81">
              <a:extLst>
                <a:ext uri="{FF2B5EF4-FFF2-40B4-BE49-F238E27FC236}">
                  <a16:creationId xmlns:a16="http://schemas.microsoft.com/office/drawing/2014/main" id="{C2571966-6AD6-D1CE-68E7-01EFF2D582A5}"/>
                </a:ext>
              </a:extLst>
            </p:cNvPr>
            <p:cNvSpPr txBox="1"/>
            <p:nvPr/>
          </p:nvSpPr>
          <p:spPr>
            <a:xfrm>
              <a:off x="10024059" y="4597223"/>
              <a:ext cx="1404039" cy="307777"/>
            </a:xfrm>
            <a:prstGeom prst="rect">
              <a:avLst/>
            </a:prstGeom>
            <a:noFill/>
          </p:spPr>
          <p:txBody>
            <a:bodyPr wrap="none" rtlCol="0">
              <a:spAutoFit/>
            </a:bodyPr>
            <a:lstStyle/>
            <a:p>
              <a:pPr algn="l"/>
              <a:r>
                <a:rPr lang="en-US" sz="1400" b="1" spc="0" dirty="0" err="1">
                  <a:ln/>
                  <a:solidFill>
                    <a:schemeClr val="bg1"/>
                  </a:solidFill>
                  <a:latin typeface="Helvetica" panose="020B0604020202020204" pitchFamily="34" charset="0"/>
                  <a:cs typeface="Helvetica" panose="020B0604020202020204" pitchFamily="34" charset="0"/>
                  <a:sym typeface="Helvetica"/>
                  <a:rtl val="0"/>
                </a:rPr>
                <a:t>AddressTypes</a:t>
              </a:r>
              <a:endParaRPr lang="en-US" sz="1400" b="1" spc="0" dirty="0">
                <a:ln/>
                <a:solidFill>
                  <a:schemeClr val="bg1"/>
                </a:solidFill>
                <a:latin typeface="Helvetica" panose="020B0604020202020204" pitchFamily="34" charset="0"/>
                <a:cs typeface="Helvetica" panose="020B0604020202020204" pitchFamily="34" charset="0"/>
                <a:sym typeface="Helvetica"/>
                <a:rtl val="0"/>
              </a:endParaRPr>
            </a:p>
          </p:txBody>
        </p:sp>
        <p:sp>
          <p:nvSpPr>
            <p:cNvPr id="83" name="Freeform: Shape 82">
              <a:extLst>
                <a:ext uri="{FF2B5EF4-FFF2-40B4-BE49-F238E27FC236}">
                  <a16:creationId xmlns:a16="http://schemas.microsoft.com/office/drawing/2014/main" id="{C02AF9E6-2A74-5E32-9977-C774220D2BFE}"/>
                </a:ext>
              </a:extLst>
            </p:cNvPr>
            <p:cNvSpPr/>
            <p:nvPr/>
          </p:nvSpPr>
          <p:spPr>
            <a:xfrm>
              <a:off x="9761710" y="5136779"/>
              <a:ext cx="1817606" cy="45719"/>
            </a:xfrm>
            <a:custGeom>
              <a:avLst/>
              <a:gdLst>
                <a:gd name="connsiteX0" fmla="*/ 1584873 w 1584873"/>
                <a:gd name="connsiteY0" fmla="*/ 0 h 8804"/>
                <a:gd name="connsiteX1" fmla="*/ 0 w 1584873"/>
                <a:gd name="connsiteY1" fmla="*/ 0 h 8804"/>
              </a:gdLst>
              <a:ahLst/>
              <a:cxnLst>
                <a:cxn ang="0">
                  <a:pos x="connsiteX0" y="connsiteY0"/>
                </a:cxn>
                <a:cxn ang="0">
                  <a:pos x="connsiteX1" y="connsiteY1"/>
                </a:cxn>
              </a:cxnLst>
              <a:rect l="l" t="t" r="r" b="b"/>
              <a:pathLst>
                <a:path w="1584873" h="8804">
                  <a:moveTo>
                    <a:pt x="1584873" y="0"/>
                  </a:moveTo>
                  <a:lnTo>
                    <a:pt x="0" y="0"/>
                  </a:lnTo>
                </a:path>
              </a:pathLst>
            </a:custGeom>
            <a:solidFill>
              <a:schemeClr val="lt1"/>
            </a:solidFill>
            <a:ln w="12700" cap="sq">
              <a:solidFill>
                <a:schemeClr val="dk1"/>
              </a:solidFill>
              <a:prstDash val="solid"/>
              <a:miter/>
            </a:ln>
          </p:spPr>
          <p:txBody>
            <a:bodyPr rtlCol="0" anchor="ctr"/>
            <a:lstStyle/>
            <a:p>
              <a:endParaRPr lang="en-US" sz="2400"/>
            </a:p>
          </p:txBody>
        </p:sp>
        <p:sp>
          <p:nvSpPr>
            <p:cNvPr id="84" name="Freeform: Shape 83">
              <a:extLst>
                <a:ext uri="{FF2B5EF4-FFF2-40B4-BE49-F238E27FC236}">
                  <a16:creationId xmlns:a16="http://schemas.microsoft.com/office/drawing/2014/main" id="{74D853CE-7812-5CBB-4D31-CD7C7B8E0205}"/>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85" name="TextBox 84">
              <a:extLst>
                <a:ext uri="{FF2B5EF4-FFF2-40B4-BE49-F238E27FC236}">
                  <a16:creationId xmlns:a16="http://schemas.microsoft.com/office/drawing/2014/main" id="{EF26E438-4CA6-FC39-0CFE-B412BAB8D405}"/>
                </a:ext>
              </a:extLst>
            </p:cNvPr>
            <p:cNvSpPr txBox="1"/>
            <p:nvPr/>
          </p:nvSpPr>
          <p:spPr>
            <a:xfrm>
              <a:off x="9720145" y="4898916"/>
              <a:ext cx="362600" cy="246221"/>
            </a:xfrm>
            <a:prstGeom prst="rect">
              <a:avLst/>
            </a:prstGeom>
            <a:noFill/>
          </p:spPr>
          <p:txBody>
            <a:bodyPr wrap="none" rtlCol="0">
              <a:spAutoFit/>
            </a:bodyPr>
            <a:lstStyle/>
            <a:p>
              <a:pPr algn="l"/>
              <a:r>
                <a:rPr lang="en-US" sz="1000" b="1" spc="0" dirty="0">
                  <a:ln/>
                  <a:solidFill>
                    <a:schemeClr val="bg1"/>
                  </a:solidFill>
                  <a:latin typeface="Helvetica"/>
                  <a:cs typeface="Helvetica"/>
                  <a:sym typeface="Helvetica"/>
                  <a:rtl val="0"/>
                </a:rPr>
                <a:t>PK</a:t>
              </a:r>
            </a:p>
          </p:txBody>
        </p:sp>
        <p:sp>
          <p:nvSpPr>
            <p:cNvPr id="86" name="Freeform: Shape 85">
              <a:extLst>
                <a:ext uri="{FF2B5EF4-FFF2-40B4-BE49-F238E27FC236}">
                  <a16:creationId xmlns:a16="http://schemas.microsoft.com/office/drawing/2014/main" id="{40EE53BE-6E75-7CB3-7027-18233DA94F09}"/>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87" name="TextBox 86">
              <a:extLst>
                <a:ext uri="{FF2B5EF4-FFF2-40B4-BE49-F238E27FC236}">
                  <a16:creationId xmlns:a16="http://schemas.microsoft.com/office/drawing/2014/main" id="{01D89C0F-EC0C-12AA-627D-B7DF43717161}"/>
                </a:ext>
              </a:extLst>
            </p:cNvPr>
            <p:cNvSpPr txBox="1"/>
            <p:nvPr/>
          </p:nvSpPr>
          <p:spPr>
            <a:xfrm>
              <a:off x="10004412" y="4861367"/>
              <a:ext cx="1463349" cy="307777"/>
            </a:xfrm>
            <a:prstGeom prst="rect">
              <a:avLst/>
            </a:prstGeom>
            <a:noFill/>
          </p:spPr>
          <p:txBody>
            <a:bodyPr wrap="none" rtlCol="0">
              <a:spAutoFit/>
            </a:bodyPr>
            <a:lstStyle/>
            <a:p>
              <a:pPr algn="l"/>
              <a:r>
                <a:rPr lang="en-US" sz="1400" b="1" spc="0" dirty="0" err="1">
                  <a:ln/>
                  <a:solidFill>
                    <a:schemeClr val="bg1"/>
                  </a:solidFill>
                  <a:latin typeface="Helvetica" panose="020B0604020202020204" pitchFamily="34" charset="0"/>
                  <a:cs typeface="Helvetica" panose="020B0604020202020204" pitchFamily="34" charset="0"/>
                  <a:sym typeface="Helvetica"/>
                  <a:rtl val="0"/>
                </a:rPr>
                <a:t>AddressTypeId</a:t>
              </a:r>
              <a:endParaRPr lang="en-US" sz="1400" b="1" spc="0" dirty="0">
                <a:ln/>
                <a:solidFill>
                  <a:schemeClr val="bg1"/>
                </a:solidFill>
                <a:latin typeface="Helvetica" panose="020B0604020202020204" pitchFamily="34" charset="0"/>
                <a:cs typeface="Helvetica" panose="020B0604020202020204" pitchFamily="34" charset="0"/>
                <a:sym typeface="Helvetica"/>
                <a:rtl val="0"/>
              </a:endParaRPr>
            </a:p>
          </p:txBody>
        </p:sp>
        <p:sp>
          <p:nvSpPr>
            <p:cNvPr id="88" name="Freeform: Shape 87">
              <a:extLst>
                <a:ext uri="{FF2B5EF4-FFF2-40B4-BE49-F238E27FC236}">
                  <a16:creationId xmlns:a16="http://schemas.microsoft.com/office/drawing/2014/main" id="{BCAFAC94-1DB6-ECA7-1657-B59895C962FB}"/>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89" name="Freeform: Shape 88">
              <a:extLst>
                <a:ext uri="{FF2B5EF4-FFF2-40B4-BE49-F238E27FC236}">
                  <a16:creationId xmlns:a16="http://schemas.microsoft.com/office/drawing/2014/main" id="{F3267E61-5FDE-4F4F-83E8-47521033FB52}"/>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90" name="TextBox 89">
              <a:extLst>
                <a:ext uri="{FF2B5EF4-FFF2-40B4-BE49-F238E27FC236}">
                  <a16:creationId xmlns:a16="http://schemas.microsoft.com/office/drawing/2014/main" id="{7B6FF6B6-0723-E5DC-5A75-CD82F27EED99}"/>
                </a:ext>
              </a:extLst>
            </p:cNvPr>
            <p:cNvSpPr txBox="1"/>
            <p:nvPr/>
          </p:nvSpPr>
          <p:spPr>
            <a:xfrm>
              <a:off x="10000451" y="5165901"/>
              <a:ext cx="572336" cy="307777"/>
            </a:xfrm>
            <a:prstGeom prst="rect">
              <a:avLst/>
            </a:prstGeom>
            <a:noFill/>
          </p:spPr>
          <p:txBody>
            <a:bodyPr wrap="none" rtlCol="0">
              <a:spAutoFit/>
            </a:bodyPr>
            <a:lstStyle/>
            <a:p>
              <a:pPr algn="l"/>
              <a:r>
                <a:rPr lang="en-US" sz="1400" spc="0" dirty="0">
                  <a:ln/>
                  <a:solidFill>
                    <a:schemeClr val="bg1"/>
                  </a:solidFill>
                  <a:latin typeface="Helvetica" panose="020B0604020202020204" pitchFamily="34" charset="0"/>
                  <a:cs typeface="Helvetica" panose="020B0604020202020204" pitchFamily="34" charset="0"/>
                  <a:sym typeface="Helvetica"/>
                  <a:rtl val="0"/>
                </a:rPr>
                <a:t>Type</a:t>
              </a:r>
            </a:p>
          </p:txBody>
        </p:sp>
        <p:sp>
          <p:nvSpPr>
            <p:cNvPr id="91" name="Freeform: Shape 90">
              <a:extLst>
                <a:ext uri="{FF2B5EF4-FFF2-40B4-BE49-F238E27FC236}">
                  <a16:creationId xmlns:a16="http://schemas.microsoft.com/office/drawing/2014/main" id="{2F5FE7B8-B907-96CA-9347-4B4DEA7FDEF4}"/>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92" name="Freeform: Shape 91">
              <a:extLst>
                <a:ext uri="{FF2B5EF4-FFF2-40B4-BE49-F238E27FC236}">
                  <a16:creationId xmlns:a16="http://schemas.microsoft.com/office/drawing/2014/main" id="{EE186CFA-86F2-9105-6E6B-3D3E3FA1AC69}"/>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93" name="TextBox 92">
              <a:extLst>
                <a:ext uri="{FF2B5EF4-FFF2-40B4-BE49-F238E27FC236}">
                  <a16:creationId xmlns:a16="http://schemas.microsoft.com/office/drawing/2014/main" id="{961FFBE8-23C7-2069-9F29-226EBA22B279}"/>
                </a:ext>
              </a:extLst>
            </p:cNvPr>
            <p:cNvSpPr txBox="1"/>
            <p:nvPr/>
          </p:nvSpPr>
          <p:spPr>
            <a:xfrm>
              <a:off x="10000451" y="5430047"/>
              <a:ext cx="1080745" cy="307777"/>
            </a:xfrm>
            <a:prstGeom prst="rect">
              <a:avLst/>
            </a:prstGeom>
            <a:noFill/>
          </p:spPr>
          <p:txBody>
            <a:bodyPr wrap="none" rtlCol="0">
              <a:spAutoFit/>
            </a:bodyPr>
            <a:lstStyle/>
            <a:p>
              <a:pPr algn="l"/>
              <a:r>
                <a:rPr lang="en-US" sz="1400" spc="0" dirty="0">
                  <a:ln/>
                  <a:solidFill>
                    <a:schemeClr val="bg1"/>
                  </a:solidFill>
                  <a:latin typeface="Helvetica" panose="020B0604020202020204" pitchFamily="34" charset="0"/>
                  <a:cs typeface="Helvetica" panose="020B0604020202020204" pitchFamily="34" charset="0"/>
                  <a:sym typeface="Helvetica"/>
                  <a:rtl val="0"/>
                </a:rPr>
                <a:t>Description</a:t>
              </a:r>
            </a:p>
          </p:txBody>
        </p:sp>
        <p:sp>
          <p:nvSpPr>
            <p:cNvPr id="94" name="Freeform: Shape 93">
              <a:extLst>
                <a:ext uri="{FF2B5EF4-FFF2-40B4-BE49-F238E27FC236}">
                  <a16:creationId xmlns:a16="http://schemas.microsoft.com/office/drawing/2014/main" id="{E9C52990-8F82-8CF9-12F5-6232F12AD379}"/>
                </a:ext>
              </a:extLst>
            </p:cNvPr>
            <p:cNvSpPr/>
            <p:nvPr/>
          </p:nvSpPr>
          <p:spPr>
            <a:xfrm>
              <a:off x="5183188" y="4608489"/>
              <a:ext cx="1584873" cy="264145"/>
            </a:xfrm>
            <a:custGeom>
              <a:avLst/>
              <a:gdLst>
                <a:gd name="connsiteX0" fmla="*/ 0 w 1584873"/>
                <a:gd name="connsiteY0" fmla="*/ 264145 h 264145"/>
                <a:gd name="connsiteX1" fmla="*/ 0 w 1584873"/>
                <a:gd name="connsiteY1" fmla="*/ 0 h 264145"/>
                <a:gd name="connsiteX2" fmla="*/ 1584873 w 1584873"/>
                <a:gd name="connsiteY2" fmla="*/ 0 h 264145"/>
                <a:gd name="connsiteX3" fmla="*/ 1584873 w 1584873"/>
                <a:gd name="connsiteY3" fmla="*/ 264145 h 264145"/>
              </a:gdLst>
              <a:ahLst/>
              <a:cxnLst>
                <a:cxn ang="0">
                  <a:pos x="connsiteX0" y="connsiteY0"/>
                </a:cxn>
                <a:cxn ang="0">
                  <a:pos x="connsiteX1" y="connsiteY1"/>
                </a:cxn>
                <a:cxn ang="0">
                  <a:pos x="connsiteX2" y="connsiteY2"/>
                </a:cxn>
                <a:cxn ang="0">
                  <a:pos x="connsiteX3" y="connsiteY3"/>
                </a:cxn>
              </a:cxnLst>
              <a:rect l="l" t="t" r="r" b="b"/>
              <a:pathLst>
                <a:path w="1584873" h="264145">
                  <a:moveTo>
                    <a:pt x="0" y="264145"/>
                  </a:moveTo>
                  <a:lnTo>
                    <a:pt x="0" y="0"/>
                  </a:lnTo>
                  <a:lnTo>
                    <a:pt x="1584873" y="0"/>
                  </a:lnTo>
                  <a:lnTo>
                    <a:pt x="1584873" y="264145"/>
                  </a:lnTo>
                </a:path>
              </a:pathLst>
            </a:custGeom>
            <a:solidFill>
              <a:schemeClr val="lt1"/>
            </a:solidFill>
            <a:ln w="12700" cap="flat">
              <a:solidFill>
                <a:schemeClr val="dk1"/>
              </a:solidFill>
              <a:prstDash val="solid"/>
              <a:miter/>
            </a:ln>
          </p:spPr>
          <p:txBody>
            <a:bodyPr rtlCol="0" anchor="ctr"/>
            <a:lstStyle/>
            <a:p>
              <a:endParaRPr lang="en-US" sz="2400"/>
            </a:p>
          </p:txBody>
        </p:sp>
        <p:sp>
          <p:nvSpPr>
            <p:cNvPr id="95" name="Freeform: Shape 94">
              <a:extLst>
                <a:ext uri="{FF2B5EF4-FFF2-40B4-BE49-F238E27FC236}">
                  <a16:creationId xmlns:a16="http://schemas.microsoft.com/office/drawing/2014/main" id="{818565A3-2C7E-EDAC-B5ED-63E88FF189F4}"/>
                </a:ext>
              </a:extLst>
            </p:cNvPr>
            <p:cNvSpPr/>
            <p:nvPr/>
          </p:nvSpPr>
          <p:spPr>
            <a:xfrm>
              <a:off x="5183188" y="4872635"/>
              <a:ext cx="1584873" cy="880484"/>
            </a:xfrm>
            <a:custGeom>
              <a:avLst/>
              <a:gdLst>
                <a:gd name="connsiteX0" fmla="*/ 0 w 1584873"/>
                <a:gd name="connsiteY0" fmla="*/ 0 h 880484"/>
                <a:gd name="connsiteX1" fmla="*/ 0 w 1584873"/>
                <a:gd name="connsiteY1" fmla="*/ 880485 h 880484"/>
                <a:gd name="connsiteX2" fmla="*/ 1584873 w 1584873"/>
                <a:gd name="connsiteY2" fmla="*/ 880485 h 880484"/>
                <a:gd name="connsiteX3" fmla="*/ 1584873 w 1584873"/>
                <a:gd name="connsiteY3" fmla="*/ 0 h 880484"/>
              </a:gdLst>
              <a:ahLst/>
              <a:cxnLst>
                <a:cxn ang="0">
                  <a:pos x="connsiteX0" y="connsiteY0"/>
                </a:cxn>
                <a:cxn ang="0">
                  <a:pos x="connsiteX1" y="connsiteY1"/>
                </a:cxn>
                <a:cxn ang="0">
                  <a:pos x="connsiteX2" y="connsiteY2"/>
                </a:cxn>
                <a:cxn ang="0">
                  <a:pos x="connsiteX3" y="connsiteY3"/>
                </a:cxn>
              </a:cxnLst>
              <a:rect l="l" t="t" r="r" b="b"/>
              <a:pathLst>
                <a:path w="1584873" h="880484">
                  <a:moveTo>
                    <a:pt x="0" y="0"/>
                  </a:moveTo>
                  <a:lnTo>
                    <a:pt x="0" y="880485"/>
                  </a:lnTo>
                  <a:lnTo>
                    <a:pt x="1584873" y="880485"/>
                  </a:lnTo>
                  <a:lnTo>
                    <a:pt x="1584873" y="0"/>
                  </a:lnTo>
                </a:path>
              </a:pathLst>
            </a:custGeom>
            <a:solidFill>
              <a:schemeClr val="lt1"/>
            </a:solidFill>
            <a:ln w="12700" cap="flat">
              <a:solidFill>
                <a:schemeClr val="dk1"/>
              </a:solidFill>
              <a:prstDash val="solid"/>
              <a:miter/>
            </a:ln>
          </p:spPr>
          <p:txBody>
            <a:bodyPr rtlCol="0" anchor="ctr"/>
            <a:lstStyle/>
            <a:p>
              <a:endParaRPr lang="en-US" sz="2400"/>
            </a:p>
          </p:txBody>
        </p:sp>
        <p:sp>
          <p:nvSpPr>
            <p:cNvPr id="96" name="Freeform: Shape 95">
              <a:extLst>
                <a:ext uri="{FF2B5EF4-FFF2-40B4-BE49-F238E27FC236}">
                  <a16:creationId xmlns:a16="http://schemas.microsoft.com/office/drawing/2014/main" id="{857841D6-FEC3-2E9B-5F43-EC7884496DE9}"/>
                </a:ext>
              </a:extLst>
            </p:cNvPr>
            <p:cNvSpPr/>
            <p:nvPr/>
          </p:nvSpPr>
          <p:spPr>
            <a:xfrm>
              <a:off x="5183188" y="4872635"/>
              <a:ext cx="1584873" cy="8804"/>
            </a:xfrm>
            <a:custGeom>
              <a:avLst/>
              <a:gdLst>
                <a:gd name="connsiteX0" fmla="*/ 0 w 1584873"/>
                <a:gd name="connsiteY0" fmla="*/ 0 h 8804"/>
                <a:gd name="connsiteX1" fmla="*/ 1584873 w 1584873"/>
                <a:gd name="connsiteY1" fmla="*/ 0 h 8804"/>
              </a:gdLst>
              <a:ahLst/>
              <a:cxnLst>
                <a:cxn ang="0">
                  <a:pos x="connsiteX0" y="connsiteY0"/>
                </a:cxn>
                <a:cxn ang="0">
                  <a:pos x="connsiteX1" y="connsiteY1"/>
                </a:cxn>
              </a:cxnLst>
              <a:rect l="l" t="t" r="r" b="b"/>
              <a:pathLst>
                <a:path w="1584873" h="8804">
                  <a:moveTo>
                    <a:pt x="0" y="0"/>
                  </a:moveTo>
                  <a:lnTo>
                    <a:pt x="1584873" y="0"/>
                  </a:lnTo>
                </a:path>
              </a:pathLst>
            </a:custGeom>
            <a:solidFill>
              <a:schemeClr val="lt1"/>
            </a:solidFill>
            <a:ln w="12700" cap="flat">
              <a:solidFill>
                <a:schemeClr val="dk1"/>
              </a:solidFill>
              <a:prstDash val="solid"/>
              <a:miter/>
            </a:ln>
          </p:spPr>
          <p:txBody>
            <a:bodyPr rtlCol="0" anchor="ctr"/>
            <a:lstStyle/>
            <a:p>
              <a:endParaRPr lang="en-US" sz="2400"/>
            </a:p>
          </p:txBody>
        </p:sp>
        <p:sp>
          <p:nvSpPr>
            <p:cNvPr id="97" name="Freeform: Shape 96">
              <a:extLst>
                <a:ext uri="{FF2B5EF4-FFF2-40B4-BE49-F238E27FC236}">
                  <a16:creationId xmlns:a16="http://schemas.microsoft.com/office/drawing/2014/main" id="{BA1B7455-DA00-F01E-839E-41298AB5A74E}"/>
                </a:ext>
              </a:extLst>
            </p:cNvPr>
            <p:cNvSpPr/>
            <p:nvPr/>
          </p:nvSpPr>
          <p:spPr>
            <a:xfrm>
              <a:off x="5447333" y="4872635"/>
              <a:ext cx="8804" cy="792436"/>
            </a:xfrm>
            <a:custGeom>
              <a:avLst/>
              <a:gdLst>
                <a:gd name="connsiteX0" fmla="*/ 0 w 8804"/>
                <a:gd name="connsiteY0" fmla="*/ 0 h 792436"/>
                <a:gd name="connsiteX1" fmla="*/ 0 w 8804"/>
                <a:gd name="connsiteY1" fmla="*/ 264145 h 792436"/>
                <a:gd name="connsiteX2" fmla="*/ 0 w 8804"/>
                <a:gd name="connsiteY2" fmla="*/ 528291 h 792436"/>
                <a:gd name="connsiteX3" fmla="*/ 0 w 8804"/>
                <a:gd name="connsiteY3" fmla="*/ 792436 h 792436"/>
              </a:gdLst>
              <a:ahLst/>
              <a:cxnLst>
                <a:cxn ang="0">
                  <a:pos x="connsiteX0" y="connsiteY0"/>
                </a:cxn>
                <a:cxn ang="0">
                  <a:pos x="connsiteX1" y="connsiteY1"/>
                </a:cxn>
                <a:cxn ang="0">
                  <a:pos x="connsiteX2" y="connsiteY2"/>
                </a:cxn>
                <a:cxn ang="0">
                  <a:pos x="connsiteX3" y="connsiteY3"/>
                </a:cxn>
              </a:cxnLst>
              <a:rect l="l" t="t" r="r" b="b"/>
              <a:pathLst>
                <a:path w="8804" h="792436">
                  <a:moveTo>
                    <a:pt x="0" y="0"/>
                  </a:moveTo>
                  <a:lnTo>
                    <a:pt x="0" y="264145"/>
                  </a:lnTo>
                  <a:lnTo>
                    <a:pt x="0" y="528291"/>
                  </a:lnTo>
                  <a:lnTo>
                    <a:pt x="0" y="792436"/>
                  </a:lnTo>
                </a:path>
              </a:pathLst>
            </a:custGeom>
            <a:solidFill>
              <a:schemeClr val="lt1"/>
            </a:solidFill>
            <a:ln w="12700" cap="flat">
              <a:solidFill>
                <a:schemeClr val="dk1"/>
              </a:solidFill>
              <a:prstDash val="solid"/>
              <a:miter/>
            </a:ln>
          </p:spPr>
          <p:txBody>
            <a:bodyPr rtlCol="0" anchor="ctr"/>
            <a:lstStyle/>
            <a:p>
              <a:endParaRPr lang="en-US" sz="2400"/>
            </a:p>
          </p:txBody>
        </p:sp>
        <p:sp>
          <p:nvSpPr>
            <p:cNvPr id="98" name="TextBox 97">
              <a:extLst>
                <a:ext uri="{FF2B5EF4-FFF2-40B4-BE49-F238E27FC236}">
                  <a16:creationId xmlns:a16="http://schemas.microsoft.com/office/drawing/2014/main" id="{65A941CB-D070-9F27-3032-9C2940AAAB2F}"/>
                </a:ext>
              </a:extLst>
            </p:cNvPr>
            <p:cNvSpPr txBox="1"/>
            <p:nvPr/>
          </p:nvSpPr>
          <p:spPr>
            <a:xfrm>
              <a:off x="5377205" y="4556444"/>
              <a:ext cx="1234120" cy="307777"/>
            </a:xfrm>
            <a:prstGeom prst="rect">
              <a:avLst/>
            </a:prstGeom>
            <a:noFill/>
          </p:spPr>
          <p:txBody>
            <a:bodyPr wrap="none" rtlCol="0">
              <a:spAutoFit/>
            </a:bodyPr>
            <a:lstStyle/>
            <a:p>
              <a:pPr algn="l"/>
              <a:r>
                <a:rPr lang="en-US" sz="1400" b="1" spc="0" dirty="0" err="1">
                  <a:ln/>
                  <a:solidFill>
                    <a:schemeClr val="bg1"/>
                  </a:solidFill>
                  <a:latin typeface="Helvetica"/>
                  <a:cs typeface="Helvetica"/>
                  <a:sym typeface="Helvetica"/>
                  <a:rtl val="0"/>
                </a:rPr>
                <a:t>PhoneTypes</a:t>
              </a:r>
              <a:endParaRPr lang="en-US" sz="1400" b="1" spc="0" dirty="0">
                <a:ln/>
                <a:solidFill>
                  <a:schemeClr val="bg1"/>
                </a:solidFill>
                <a:latin typeface="Helvetica"/>
                <a:cs typeface="Helvetica"/>
                <a:sym typeface="Helvetica"/>
                <a:rtl val="0"/>
              </a:endParaRPr>
            </a:p>
          </p:txBody>
        </p:sp>
        <p:sp>
          <p:nvSpPr>
            <p:cNvPr id="99" name="Freeform: Shape 98">
              <a:extLst>
                <a:ext uri="{FF2B5EF4-FFF2-40B4-BE49-F238E27FC236}">
                  <a16:creationId xmlns:a16="http://schemas.microsoft.com/office/drawing/2014/main" id="{458D46D1-CBF5-F6AE-FB02-EBA596DFCB6B}"/>
                </a:ext>
              </a:extLst>
            </p:cNvPr>
            <p:cNvSpPr/>
            <p:nvPr/>
          </p:nvSpPr>
          <p:spPr>
            <a:xfrm>
              <a:off x="5183188" y="5136780"/>
              <a:ext cx="1584873" cy="8804"/>
            </a:xfrm>
            <a:custGeom>
              <a:avLst/>
              <a:gdLst>
                <a:gd name="connsiteX0" fmla="*/ 1584873 w 1584873"/>
                <a:gd name="connsiteY0" fmla="*/ 0 h 8804"/>
                <a:gd name="connsiteX1" fmla="*/ 0 w 1584873"/>
                <a:gd name="connsiteY1" fmla="*/ 0 h 8804"/>
              </a:gdLst>
              <a:ahLst/>
              <a:cxnLst>
                <a:cxn ang="0">
                  <a:pos x="connsiteX0" y="connsiteY0"/>
                </a:cxn>
                <a:cxn ang="0">
                  <a:pos x="connsiteX1" y="connsiteY1"/>
                </a:cxn>
              </a:cxnLst>
              <a:rect l="l" t="t" r="r" b="b"/>
              <a:pathLst>
                <a:path w="1584873" h="8804">
                  <a:moveTo>
                    <a:pt x="1584873" y="0"/>
                  </a:moveTo>
                  <a:lnTo>
                    <a:pt x="0" y="0"/>
                  </a:lnTo>
                </a:path>
              </a:pathLst>
            </a:custGeom>
            <a:solidFill>
              <a:schemeClr val="lt1"/>
            </a:solidFill>
            <a:ln w="12700" cap="sq">
              <a:solidFill>
                <a:schemeClr val="dk1"/>
              </a:solidFill>
              <a:prstDash val="solid"/>
              <a:miter/>
            </a:ln>
          </p:spPr>
          <p:txBody>
            <a:bodyPr rtlCol="0" anchor="ctr"/>
            <a:lstStyle/>
            <a:p>
              <a:endParaRPr lang="en-US" sz="2400"/>
            </a:p>
          </p:txBody>
        </p:sp>
        <p:sp>
          <p:nvSpPr>
            <p:cNvPr id="100" name="Freeform: Shape 99">
              <a:extLst>
                <a:ext uri="{FF2B5EF4-FFF2-40B4-BE49-F238E27FC236}">
                  <a16:creationId xmlns:a16="http://schemas.microsoft.com/office/drawing/2014/main" id="{195FB24E-A5E9-4D13-6001-F8EE3CC35623}"/>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101" name="TextBox 100">
              <a:extLst>
                <a:ext uri="{FF2B5EF4-FFF2-40B4-BE49-F238E27FC236}">
                  <a16:creationId xmlns:a16="http://schemas.microsoft.com/office/drawing/2014/main" id="{A5A6F3CF-01DE-324D-6548-02BB44EA8D10}"/>
                </a:ext>
              </a:extLst>
            </p:cNvPr>
            <p:cNvSpPr txBox="1"/>
            <p:nvPr/>
          </p:nvSpPr>
          <p:spPr>
            <a:xfrm>
              <a:off x="5148979" y="4892951"/>
              <a:ext cx="362600" cy="246221"/>
            </a:xfrm>
            <a:prstGeom prst="rect">
              <a:avLst/>
            </a:prstGeom>
            <a:noFill/>
          </p:spPr>
          <p:txBody>
            <a:bodyPr wrap="none" rtlCol="0">
              <a:spAutoFit/>
            </a:bodyPr>
            <a:lstStyle/>
            <a:p>
              <a:pPr algn="l"/>
              <a:r>
                <a:rPr lang="en-US" sz="1000" b="1" spc="0" dirty="0">
                  <a:ln/>
                  <a:solidFill>
                    <a:schemeClr val="bg1"/>
                  </a:solidFill>
                  <a:latin typeface="Helvetica"/>
                  <a:cs typeface="Helvetica"/>
                  <a:sym typeface="Helvetica"/>
                  <a:rtl val="0"/>
                </a:rPr>
                <a:t>PK</a:t>
              </a:r>
            </a:p>
          </p:txBody>
        </p:sp>
        <p:sp>
          <p:nvSpPr>
            <p:cNvPr id="102" name="Freeform: Shape 101">
              <a:extLst>
                <a:ext uri="{FF2B5EF4-FFF2-40B4-BE49-F238E27FC236}">
                  <a16:creationId xmlns:a16="http://schemas.microsoft.com/office/drawing/2014/main" id="{AEC265CA-25FE-E39C-9C1D-F7231A4B63B1}"/>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103" name="TextBox 102">
              <a:extLst>
                <a:ext uri="{FF2B5EF4-FFF2-40B4-BE49-F238E27FC236}">
                  <a16:creationId xmlns:a16="http://schemas.microsoft.com/office/drawing/2014/main" id="{0A678631-6307-86C0-CB1E-E9770549AB9D}"/>
                </a:ext>
              </a:extLst>
            </p:cNvPr>
            <p:cNvSpPr txBox="1"/>
            <p:nvPr/>
          </p:nvSpPr>
          <p:spPr>
            <a:xfrm>
              <a:off x="5421929" y="4855221"/>
              <a:ext cx="1293431" cy="307777"/>
            </a:xfrm>
            <a:prstGeom prst="rect">
              <a:avLst/>
            </a:prstGeom>
            <a:noFill/>
          </p:spPr>
          <p:txBody>
            <a:bodyPr wrap="none" rtlCol="0">
              <a:spAutoFit/>
            </a:bodyPr>
            <a:lstStyle/>
            <a:p>
              <a:pPr algn="l"/>
              <a:r>
                <a:rPr lang="en-US" sz="1400" b="1" spc="0" dirty="0" err="1">
                  <a:ln/>
                  <a:solidFill>
                    <a:schemeClr val="bg1"/>
                  </a:solidFill>
                  <a:latin typeface="Helvetica" panose="020B0604020202020204" pitchFamily="34" charset="0"/>
                  <a:cs typeface="Helvetica" panose="020B0604020202020204" pitchFamily="34" charset="0"/>
                  <a:sym typeface="Helvetica"/>
                  <a:rtl val="0"/>
                </a:rPr>
                <a:t>PhoneTypeId</a:t>
              </a:r>
              <a:endParaRPr lang="en-US" sz="1400" b="1" spc="0" dirty="0">
                <a:ln/>
                <a:solidFill>
                  <a:schemeClr val="bg1"/>
                </a:solidFill>
                <a:latin typeface="Helvetica" panose="020B0604020202020204" pitchFamily="34" charset="0"/>
                <a:cs typeface="Helvetica" panose="020B0604020202020204" pitchFamily="34" charset="0"/>
                <a:sym typeface="Helvetica"/>
                <a:rtl val="0"/>
              </a:endParaRPr>
            </a:p>
          </p:txBody>
        </p:sp>
        <p:sp>
          <p:nvSpPr>
            <p:cNvPr id="104" name="Freeform: Shape 103">
              <a:extLst>
                <a:ext uri="{FF2B5EF4-FFF2-40B4-BE49-F238E27FC236}">
                  <a16:creationId xmlns:a16="http://schemas.microsoft.com/office/drawing/2014/main" id="{D87A0E43-49AC-B731-71BD-CB0CB91414E2}"/>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105" name="Freeform: Shape 104">
              <a:extLst>
                <a:ext uri="{FF2B5EF4-FFF2-40B4-BE49-F238E27FC236}">
                  <a16:creationId xmlns:a16="http://schemas.microsoft.com/office/drawing/2014/main" id="{D04E1F73-6403-5C5E-0C51-CB247AC13220}"/>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106" name="TextBox 105">
              <a:extLst>
                <a:ext uri="{FF2B5EF4-FFF2-40B4-BE49-F238E27FC236}">
                  <a16:creationId xmlns:a16="http://schemas.microsoft.com/office/drawing/2014/main" id="{B25B10AB-92CD-9676-BB23-F8E6CA1D010C}"/>
                </a:ext>
              </a:extLst>
            </p:cNvPr>
            <p:cNvSpPr txBox="1"/>
            <p:nvPr/>
          </p:nvSpPr>
          <p:spPr>
            <a:xfrm>
              <a:off x="5421929" y="5165901"/>
              <a:ext cx="572336" cy="307777"/>
            </a:xfrm>
            <a:prstGeom prst="rect">
              <a:avLst/>
            </a:prstGeom>
            <a:noFill/>
          </p:spPr>
          <p:txBody>
            <a:bodyPr wrap="none" rtlCol="0">
              <a:spAutoFit/>
            </a:bodyPr>
            <a:lstStyle/>
            <a:p>
              <a:pPr algn="l"/>
              <a:r>
                <a:rPr lang="en-US" sz="1400" spc="0">
                  <a:ln/>
                  <a:solidFill>
                    <a:schemeClr val="bg1"/>
                  </a:solidFill>
                  <a:latin typeface="Helvetica" panose="020B0604020202020204" pitchFamily="34" charset="0"/>
                  <a:cs typeface="Helvetica" panose="020B0604020202020204" pitchFamily="34" charset="0"/>
                  <a:sym typeface="Helvetica"/>
                  <a:rtl val="0"/>
                </a:rPr>
                <a:t>Type</a:t>
              </a:r>
            </a:p>
          </p:txBody>
        </p:sp>
        <p:sp>
          <p:nvSpPr>
            <p:cNvPr id="107" name="Freeform: Shape 106">
              <a:extLst>
                <a:ext uri="{FF2B5EF4-FFF2-40B4-BE49-F238E27FC236}">
                  <a16:creationId xmlns:a16="http://schemas.microsoft.com/office/drawing/2014/main" id="{E3046F98-5759-920C-B98D-ED63A51A1E73}"/>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108" name="Freeform: Shape 107">
              <a:extLst>
                <a:ext uri="{FF2B5EF4-FFF2-40B4-BE49-F238E27FC236}">
                  <a16:creationId xmlns:a16="http://schemas.microsoft.com/office/drawing/2014/main" id="{C94D1473-F1D2-450F-8FCA-A2F4937AC7F3}"/>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109" name="TextBox 108">
              <a:extLst>
                <a:ext uri="{FF2B5EF4-FFF2-40B4-BE49-F238E27FC236}">
                  <a16:creationId xmlns:a16="http://schemas.microsoft.com/office/drawing/2014/main" id="{1C55A661-BAFD-8F38-6D65-60D8C51AB25C}"/>
                </a:ext>
              </a:extLst>
            </p:cNvPr>
            <p:cNvSpPr txBox="1"/>
            <p:nvPr/>
          </p:nvSpPr>
          <p:spPr>
            <a:xfrm>
              <a:off x="5421929" y="5430047"/>
              <a:ext cx="1080745" cy="307777"/>
            </a:xfrm>
            <a:prstGeom prst="rect">
              <a:avLst/>
            </a:prstGeom>
            <a:noFill/>
          </p:spPr>
          <p:txBody>
            <a:bodyPr wrap="none" rtlCol="0">
              <a:spAutoFit/>
            </a:bodyPr>
            <a:lstStyle/>
            <a:p>
              <a:pPr algn="l"/>
              <a:r>
                <a:rPr lang="en-US" sz="1400" spc="0">
                  <a:ln/>
                  <a:solidFill>
                    <a:schemeClr val="bg1"/>
                  </a:solidFill>
                  <a:latin typeface="Helvetica" panose="020B0604020202020204" pitchFamily="34" charset="0"/>
                  <a:cs typeface="Helvetica" panose="020B0604020202020204" pitchFamily="34" charset="0"/>
                  <a:sym typeface="Helvetica"/>
                  <a:rtl val="0"/>
                </a:rPr>
                <a:t>Description</a:t>
              </a:r>
            </a:p>
          </p:txBody>
        </p:sp>
        <p:sp>
          <p:nvSpPr>
            <p:cNvPr id="110" name="Freeform: Shape 109">
              <a:extLst>
                <a:ext uri="{FF2B5EF4-FFF2-40B4-BE49-F238E27FC236}">
                  <a16:creationId xmlns:a16="http://schemas.microsoft.com/office/drawing/2014/main" id="{E5B22957-CE0F-1BB8-6B14-FE7810BD0071}"/>
                </a:ext>
              </a:extLst>
            </p:cNvPr>
            <p:cNvSpPr/>
            <p:nvPr/>
          </p:nvSpPr>
          <p:spPr>
            <a:xfrm>
              <a:off x="5183188" y="1614840"/>
              <a:ext cx="1584873" cy="264145"/>
            </a:xfrm>
            <a:custGeom>
              <a:avLst/>
              <a:gdLst>
                <a:gd name="connsiteX0" fmla="*/ 0 w 1584873"/>
                <a:gd name="connsiteY0" fmla="*/ 264145 h 264145"/>
                <a:gd name="connsiteX1" fmla="*/ 0 w 1584873"/>
                <a:gd name="connsiteY1" fmla="*/ 0 h 264145"/>
                <a:gd name="connsiteX2" fmla="*/ 1584873 w 1584873"/>
                <a:gd name="connsiteY2" fmla="*/ 0 h 264145"/>
                <a:gd name="connsiteX3" fmla="*/ 1584873 w 1584873"/>
                <a:gd name="connsiteY3" fmla="*/ 264145 h 264145"/>
              </a:gdLst>
              <a:ahLst/>
              <a:cxnLst>
                <a:cxn ang="0">
                  <a:pos x="connsiteX0" y="connsiteY0"/>
                </a:cxn>
                <a:cxn ang="0">
                  <a:pos x="connsiteX1" y="connsiteY1"/>
                </a:cxn>
                <a:cxn ang="0">
                  <a:pos x="connsiteX2" y="connsiteY2"/>
                </a:cxn>
                <a:cxn ang="0">
                  <a:pos x="connsiteX3" y="connsiteY3"/>
                </a:cxn>
              </a:cxnLst>
              <a:rect l="l" t="t" r="r" b="b"/>
              <a:pathLst>
                <a:path w="1584873" h="264145">
                  <a:moveTo>
                    <a:pt x="0" y="264145"/>
                  </a:moveTo>
                  <a:lnTo>
                    <a:pt x="0" y="0"/>
                  </a:lnTo>
                  <a:lnTo>
                    <a:pt x="1584873" y="0"/>
                  </a:lnTo>
                  <a:lnTo>
                    <a:pt x="1584873" y="264145"/>
                  </a:lnTo>
                </a:path>
              </a:pathLst>
            </a:custGeom>
            <a:solidFill>
              <a:schemeClr val="lt1"/>
            </a:solidFill>
            <a:ln w="12700" cap="flat">
              <a:solidFill>
                <a:schemeClr val="dk1"/>
              </a:solidFill>
              <a:prstDash val="solid"/>
              <a:miter/>
            </a:ln>
          </p:spPr>
          <p:txBody>
            <a:bodyPr rtlCol="0" anchor="ctr"/>
            <a:lstStyle/>
            <a:p>
              <a:endParaRPr lang="en-US" sz="2400"/>
            </a:p>
          </p:txBody>
        </p:sp>
        <p:sp>
          <p:nvSpPr>
            <p:cNvPr id="111" name="Freeform: Shape 110">
              <a:extLst>
                <a:ext uri="{FF2B5EF4-FFF2-40B4-BE49-F238E27FC236}">
                  <a16:creationId xmlns:a16="http://schemas.microsoft.com/office/drawing/2014/main" id="{DA19F460-F585-536F-E9ED-6698658E1542}"/>
                </a:ext>
              </a:extLst>
            </p:cNvPr>
            <p:cNvSpPr/>
            <p:nvPr/>
          </p:nvSpPr>
          <p:spPr>
            <a:xfrm>
              <a:off x="5183188" y="1878986"/>
              <a:ext cx="1584873" cy="1408775"/>
            </a:xfrm>
            <a:custGeom>
              <a:avLst/>
              <a:gdLst>
                <a:gd name="connsiteX0" fmla="*/ 0 w 1584873"/>
                <a:gd name="connsiteY0" fmla="*/ 0 h 1408775"/>
                <a:gd name="connsiteX1" fmla="*/ 0 w 1584873"/>
                <a:gd name="connsiteY1" fmla="*/ 1408776 h 1408775"/>
                <a:gd name="connsiteX2" fmla="*/ 1584873 w 1584873"/>
                <a:gd name="connsiteY2" fmla="*/ 1408776 h 1408775"/>
                <a:gd name="connsiteX3" fmla="*/ 1584873 w 1584873"/>
                <a:gd name="connsiteY3" fmla="*/ 0 h 1408775"/>
              </a:gdLst>
              <a:ahLst/>
              <a:cxnLst>
                <a:cxn ang="0">
                  <a:pos x="connsiteX0" y="connsiteY0"/>
                </a:cxn>
                <a:cxn ang="0">
                  <a:pos x="connsiteX1" y="connsiteY1"/>
                </a:cxn>
                <a:cxn ang="0">
                  <a:pos x="connsiteX2" y="connsiteY2"/>
                </a:cxn>
                <a:cxn ang="0">
                  <a:pos x="connsiteX3" y="connsiteY3"/>
                </a:cxn>
              </a:cxnLst>
              <a:rect l="l" t="t" r="r" b="b"/>
              <a:pathLst>
                <a:path w="1584873" h="1408775">
                  <a:moveTo>
                    <a:pt x="0" y="0"/>
                  </a:moveTo>
                  <a:lnTo>
                    <a:pt x="0" y="1408776"/>
                  </a:lnTo>
                  <a:lnTo>
                    <a:pt x="1584873" y="1408776"/>
                  </a:lnTo>
                  <a:lnTo>
                    <a:pt x="1584873" y="0"/>
                  </a:lnTo>
                </a:path>
              </a:pathLst>
            </a:custGeom>
            <a:solidFill>
              <a:schemeClr val="lt1"/>
            </a:solidFill>
            <a:ln w="12700" cap="flat">
              <a:solidFill>
                <a:schemeClr val="dk1"/>
              </a:solidFill>
              <a:prstDash val="solid"/>
              <a:miter/>
            </a:ln>
          </p:spPr>
          <p:txBody>
            <a:bodyPr rtlCol="0" anchor="ctr"/>
            <a:lstStyle/>
            <a:p>
              <a:endParaRPr lang="en-US" sz="2400"/>
            </a:p>
          </p:txBody>
        </p:sp>
        <p:sp>
          <p:nvSpPr>
            <p:cNvPr id="112" name="Freeform: Shape 111">
              <a:extLst>
                <a:ext uri="{FF2B5EF4-FFF2-40B4-BE49-F238E27FC236}">
                  <a16:creationId xmlns:a16="http://schemas.microsoft.com/office/drawing/2014/main" id="{9B835B57-C4ED-2B5B-1960-0819F251B114}"/>
                </a:ext>
              </a:extLst>
            </p:cNvPr>
            <p:cNvSpPr/>
            <p:nvPr/>
          </p:nvSpPr>
          <p:spPr>
            <a:xfrm>
              <a:off x="5183188" y="1878986"/>
              <a:ext cx="1584873" cy="8804"/>
            </a:xfrm>
            <a:custGeom>
              <a:avLst/>
              <a:gdLst>
                <a:gd name="connsiteX0" fmla="*/ 0 w 1584873"/>
                <a:gd name="connsiteY0" fmla="*/ 0 h 8804"/>
                <a:gd name="connsiteX1" fmla="*/ 1584873 w 1584873"/>
                <a:gd name="connsiteY1" fmla="*/ 0 h 8804"/>
              </a:gdLst>
              <a:ahLst/>
              <a:cxnLst>
                <a:cxn ang="0">
                  <a:pos x="connsiteX0" y="connsiteY0"/>
                </a:cxn>
                <a:cxn ang="0">
                  <a:pos x="connsiteX1" y="connsiteY1"/>
                </a:cxn>
              </a:cxnLst>
              <a:rect l="l" t="t" r="r" b="b"/>
              <a:pathLst>
                <a:path w="1584873" h="8804">
                  <a:moveTo>
                    <a:pt x="0" y="0"/>
                  </a:moveTo>
                  <a:lnTo>
                    <a:pt x="1584873" y="0"/>
                  </a:lnTo>
                </a:path>
              </a:pathLst>
            </a:custGeom>
            <a:solidFill>
              <a:schemeClr val="lt1"/>
            </a:solidFill>
            <a:ln w="12700" cap="flat">
              <a:solidFill>
                <a:schemeClr val="dk1"/>
              </a:solidFill>
              <a:prstDash val="solid"/>
              <a:miter/>
            </a:ln>
          </p:spPr>
          <p:txBody>
            <a:bodyPr rtlCol="0" anchor="ctr"/>
            <a:lstStyle/>
            <a:p>
              <a:endParaRPr lang="en-US" sz="2400"/>
            </a:p>
          </p:txBody>
        </p:sp>
        <p:sp>
          <p:nvSpPr>
            <p:cNvPr id="113" name="Freeform: Shape 112">
              <a:extLst>
                <a:ext uri="{FF2B5EF4-FFF2-40B4-BE49-F238E27FC236}">
                  <a16:creationId xmlns:a16="http://schemas.microsoft.com/office/drawing/2014/main" id="{E2EE3959-49A1-98A4-3336-AA12E7378628}"/>
                </a:ext>
              </a:extLst>
            </p:cNvPr>
            <p:cNvSpPr/>
            <p:nvPr/>
          </p:nvSpPr>
          <p:spPr>
            <a:xfrm>
              <a:off x="5447333" y="1878986"/>
              <a:ext cx="8804" cy="1320727"/>
            </a:xfrm>
            <a:custGeom>
              <a:avLst/>
              <a:gdLst>
                <a:gd name="connsiteX0" fmla="*/ 0 w 8804"/>
                <a:gd name="connsiteY0" fmla="*/ 0 h 1320727"/>
                <a:gd name="connsiteX1" fmla="*/ 0 w 8804"/>
                <a:gd name="connsiteY1" fmla="*/ 264145 h 1320727"/>
                <a:gd name="connsiteX2" fmla="*/ 0 w 8804"/>
                <a:gd name="connsiteY2" fmla="*/ 528291 h 1320727"/>
                <a:gd name="connsiteX3" fmla="*/ 0 w 8804"/>
                <a:gd name="connsiteY3" fmla="*/ 792436 h 1320727"/>
                <a:gd name="connsiteX4" fmla="*/ 0 w 8804"/>
                <a:gd name="connsiteY4" fmla="*/ 1056582 h 1320727"/>
                <a:gd name="connsiteX5" fmla="*/ 0 w 8804"/>
                <a:gd name="connsiteY5" fmla="*/ 1320727 h 1320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04" h="1320727">
                  <a:moveTo>
                    <a:pt x="0" y="0"/>
                  </a:moveTo>
                  <a:lnTo>
                    <a:pt x="0" y="264145"/>
                  </a:lnTo>
                  <a:lnTo>
                    <a:pt x="0" y="528291"/>
                  </a:lnTo>
                  <a:lnTo>
                    <a:pt x="0" y="792436"/>
                  </a:lnTo>
                  <a:lnTo>
                    <a:pt x="0" y="1056582"/>
                  </a:lnTo>
                  <a:lnTo>
                    <a:pt x="0" y="1320727"/>
                  </a:lnTo>
                </a:path>
              </a:pathLst>
            </a:custGeom>
            <a:solidFill>
              <a:schemeClr val="lt1"/>
            </a:solidFill>
            <a:ln w="12700" cap="flat">
              <a:solidFill>
                <a:schemeClr val="dk1"/>
              </a:solidFill>
              <a:prstDash val="solid"/>
              <a:miter/>
            </a:ln>
          </p:spPr>
          <p:txBody>
            <a:bodyPr rtlCol="0" anchor="ctr"/>
            <a:lstStyle/>
            <a:p>
              <a:endParaRPr lang="en-US" sz="2400"/>
            </a:p>
          </p:txBody>
        </p:sp>
        <p:sp>
          <p:nvSpPr>
            <p:cNvPr id="114" name="TextBox 113">
              <a:extLst>
                <a:ext uri="{FF2B5EF4-FFF2-40B4-BE49-F238E27FC236}">
                  <a16:creationId xmlns:a16="http://schemas.microsoft.com/office/drawing/2014/main" id="{FD725F38-17BB-7277-A0BB-34540B05376D}"/>
                </a:ext>
              </a:extLst>
            </p:cNvPr>
            <p:cNvSpPr txBox="1"/>
            <p:nvPr/>
          </p:nvSpPr>
          <p:spPr>
            <a:xfrm>
              <a:off x="5522848" y="1611022"/>
              <a:ext cx="830677" cy="307777"/>
            </a:xfrm>
            <a:prstGeom prst="rect">
              <a:avLst/>
            </a:prstGeom>
            <a:noFill/>
          </p:spPr>
          <p:txBody>
            <a:bodyPr wrap="none" rtlCol="0">
              <a:spAutoFit/>
            </a:bodyPr>
            <a:lstStyle/>
            <a:p>
              <a:pPr algn="l"/>
              <a:r>
                <a:rPr lang="en-US" sz="1400" b="1" spc="0" dirty="0">
                  <a:ln/>
                  <a:solidFill>
                    <a:schemeClr val="bg1"/>
                  </a:solidFill>
                  <a:latin typeface="Helvetica"/>
                  <a:cs typeface="Helvetica"/>
                  <a:sym typeface="Helvetica"/>
                  <a:rtl val="0"/>
                </a:rPr>
                <a:t>Phones</a:t>
              </a:r>
            </a:p>
          </p:txBody>
        </p:sp>
        <p:sp>
          <p:nvSpPr>
            <p:cNvPr id="115" name="Freeform: Shape 114">
              <a:extLst>
                <a:ext uri="{FF2B5EF4-FFF2-40B4-BE49-F238E27FC236}">
                  <a16:creationId xmlns:a16="http://schemas.microsoft.com/office/drawing/2014/main" id="{C2A6E0E1-25C3-D7D2-7CDC-9A9BEBA81C2D}"/>
                </a:ext>
              </a:extLst>
            </p:cNvPr>
            <p:cNvSpPr/>
            <p:nvPr/>
          </p:nvSpPr>
          <p:spPr>
            <a:xfrm>
              <a:off x="5183188" y="2143131"/>
              <a:ext cx="1584873" cy="8804"/>
            </a:xfrm>
            <a:custGeom>
              <a:avLst/>
              <a:gdLst>
                <a:gd name="connsiteX0" fmla="*/ 1584873 w 1584873"/>
                <a:gd name="connsiteY0" fmla="*/ 0 h 8804"/>
                <a:gd name="connsiteX1" fmla="*/ 0 w 1584873"/>
                <a:gd name="connsiteY1" fmla="*/ 0 h 8804"/>
              </a:gdLst>
              <a:ahLst/>
              <a:cxnLst>
                <a:cxn ang="0">
                  <a:pos x="connsiteX0" y="connsiteY0"/>
                </a:cxn>
                <a:cxn ang="0">
                  <a:pos x="connsiteX1" y="connsiteY1"/>
                </a:cxn>
              </a:cxnLst>
              <a:rect l="l" t="t" r="r" b="b"/>
              <a:pathLst>
                <a:path w="1584873" h="8804">
                  <a:moveTo>
                    <a:pt x="1584873" y="0"/>
                  </a:moveTo>
                  <a:lnTo>
                    <a:pt x="0" y="0"/>
                  </a:lnTo>
                </a:path>
              </a:pathLst>
            </a:custGeom>
            <a:solidFill>
              <a:schemeClr val="lt1"/>
            </a:solidFill>
            <a:ln w="12700" cap="sq">
              <a:solidFill>
                <a:schemeClr val="dk1"/>
              </a:solidFill>
              <a:prstDash val="solid"/>
              <a:miter/>
            </a:ln>
          </p:spPr>
          <p:txBody>
            <a:bodyPr rtlCol="0" anchor="ctr"/>
            <a:lstStyle/>
            <a:p>
              <a:endParaRPr lang="en-US" sz="2400"/>
            </a:p>
          </p:txBody>
        </p:sp>
        <p:sp>
          <p:nvSpPr>
            <p:cNvPr id="116" name="Freeform: Shape 115">
              <a:extLst>
                <a:ext uri="{FF2B5EF4-FFF2-40B4-BE49-F238E27FC236}">
                  <a16:creationId xmlns:a16="http://schemas.microsoft.com/office/drawing/2014/main" id="{9EB54900-B9E7-4AFD-D52F-97C8B444BFC9}"/>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117" name="TextBox 116">
              <a:extLst>
                <a:ext uri="{FF2B5EF4-FFF2-40B4-BE49-F238E27FC236}">
                  <a16:creationId xmlns:a16="http://schemas.microsoft.com/office/drawing/2014/main" id="{657E2E63-AD61-B89C-A88C-5324ABCB8D07}"/>
                </a:ext>
              </a:extLst>
            </p:cNvPr>
            <p:cNvSpPr txBox="1"/>
            <p:nvPr/>
          </p:nvSpPr>
          <p:spPr>
            <a:xfrm>
              <a:off x="5148979" y="1899302"/>
              <a:ext cx="362600" cy="246221"/>
            </a:xfrm>
            <a:prstGeom prst="rect">
              <a:avLst/>
            </a:prstGeom>
            <a:noFill/>
          </p:spPr>
          <p:txBody>
            <a:bodyPr wrap="none" rtlCol="0">
              <a:spAutoFit/>
            </a:bodyPr>
            <a:lstStyle/>
            <a:p>
              <a:pPr algn="l"/>
              <a:r>
                <a:rPr lang="en-US" sz="1000" b="1" spc="0" dirty="0">
                  <a:ln/>
                  <a:solidFill>
                    <a:schemeClr val="bg1"/>
                  </a:solidFill>
                  <a:latin typeface="Helvetica"/>
                  <a:cs typeface="Helvetica"/>
                  <a:sym typeface="Helvetica"/>
                  <a:rtl val="0"/>
                </a:rPr>
                <a:t>PK</a:t>
              </a:r>
            </a:p>
          </p:txBody>
        </p:sp>
        <p:sp>
          <p:nvSpPr>
            <p:cNvPr id="118" name="Freeform: Shape 117">
              <a:extLst>
                <a:ext uri="{FF2B5EF4-FFF2-40B4-BE49-F238E27FC236}">
                  <a16:creationId xmlns:a16="http://schemas.microsoft.com/office/drawing/2014/main" id="{084FEE44-5C2F-28E6-1EAD-0124A812F5C9}"/>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119" name="TextBox 118">
              <a:extLst>
                <a:ext uri="{FF2B5EF4-FFF2-40B4-BE49-F238E27FC236}">
                  <a16:creationId xmlns:a16="http://schemas.microsoft.com/office/drawing/2014/main" id="{A2AC8C5F-F3DD-4FB2-AC1A-564A0DE0AE52}"/>
                </a:ext>
              </a:extLst>
            </p:cNvPr>
            <p:cNvSpPr txBox="1"/>
            <p:nvPr/>
          </p:nvSpPr>
          <p:spPr>
            <a:xfrm>
              <a:off x="5421929" y="1860607"/>
              <a:ext cx="889987" cy="307777"/>
            </a:xfrm>
            <a:prstGeom prst="rect">
              <a:avLst/>
            </a:prstGeom>
            <a:noFill/>
          </p:spPr>
          <p:txBody>
            <a:bodyPr wrap="none" rtlCol="0">
              <a:spAutoFit/>
            </a:bodyPr>
            <a:lstStyle/>
            <a:p>
              <a:pPr algn="l"/>
              <a:r>
                <a:rPr lang="en-US" sz="1400" b="1" spc="0" dirty="0" err="1">
                  <a:ln/>
                  <a:solidFill>
                    <a:schemeClr val="bg1"/>
                  </a:solidFill>
                  <a:latin typeface="Helvetica"/>
                  <a:cs typeface="Helvetica"/>
                  <a:sym typeface="Helvetica"/>
                  <a:rtl val="0"/>
                </a:rPr>
                <a:t>PhoneId</a:t>
              </a:r>
              <a:endParaRPr lang="en-US" sz="1400" b="1" spc="0" dirty="0">
                <a:ln/>
                <a:solidFill>
                  <a:schemeClr val="bg1"/>
                </a:solidFill>
                <a:latin typeface="Helvetica"/>
                <a:cs typeface="Helvetica"/>
                <a:sym typeface="Helvetica"/>
                <a:rtl val="0"/>
              </a:endParaRPr>
            </a:p>
          </p:txBody>
        </p:sp>
        <p:sp>
          <p:nvSpPr>
            <p:cNvPr id="120" name="Freeform: Shape 119">
              <a:extLst>
                <a:ext uri="{FF2B5EF4-FFF2-40B4-BE49-F238E27FC236}">
                  <a16:creationId xmlns:a16="http://schemas.microsoft.com/office/drawing/2014/main" id="{1941465B-6B9F-292C-96CD-E4CF6C9F7B29}"/>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121" name="Freeform: Shape 120">
              <a:extLst>
                <a:ext uri="{FF2B5EF4-FFF2-40B4-BE49-F238E27FC236}">
                  <a16:creationId xmlns:a16="http://schemas.microsoft.com/office/drawing/2014/main" id="{B22AD1B1-D974-2F7D-F2E6-15294862BFE3}"/>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122" name="TextBox 121">
              <a:extLst>
                <a:ext uri="{FF2B5EF4-FFF2-40B4-BE49-F238E27FC236}">
                  <a16:creationId xmlns:a16="http://schemas.microsoft.com/office/drawing/2014/main" id="{E8522C51-6D68-2FCD-C8EA-A31B43D6CFD6}"/>
                </a:ext>
              </a:extLst>
            </p:cNvPr>
            <p:cNvSpPr txBox="1"/>
            <p:nvPr/>
          </p:nvSpPr>
          <p:spPr>
            <a:xfrm>
              <a:off x="5421929" y="2172253"/>
              <a:ext cx="1338828" cy="307777"/>
            </a:xfrm>
            <a:prstGeom prst="rect">
              <a:avLst/>
            </a:prstGeom>
            <a:noFill/>
          </p:spPr>
          <p:txBody>
            <a:bodyPr wrap="none" rtlCol="0">
              <a:spAutoFit/>
            </a:bodyPr>
            <a:lstStyle/>
            <a:p>
              <a:pPr algn="l"/>
              <a:r>
                <a:rPr lang="en-US" sz="1400" spc="0" dirty="0" err="1">
                  <a:ln/>
                  <a:solidFill>
                    <a:schemeClr val="bg1"/>
                  </a:solidFill>
                  <a:latin typeface="Helvetica"/>
                  <a:cs typeface="Helvetica"/>
                  <a:sym typeface="Helvetica"/>
                  <a:rtl val="0"/>
                </a:rPr>
                <a:t>PhoneNumber</a:t>
              </a:r>
              <a:endParaRPr lang="en-US" sz="1400" spc="0" dirty="0">
                <a:ln/>
                <a:solidFill>
                  <a:schemeClr val="bg1"/>
                </a:solidFill>
                <a:latin typeface="Helvetica"/>
                <a:cs typeface="Helvetica"/>
                <a:sym typeface="Helvetica"/>
                <a:rtl val="0"/>
              </a:endParaRPr>
            </a:p>
          </p:txBody>
        </p:sp>
        <p:sp>
          <p:nvSpPr>
            <p:cNvPr id="123" name="Freeform: Shape 122">
              <a:extLst>
                <a:ext uri="{FF2B5EF4-FFF2-40B4-BE49-F238E27FC236}">
                  <a16:creationId xmlns:a16="http://schemas.microsoft.com/office/drawing/2014/main" id="{58671470-D407-23C4-BA3A-BF35501F66DB}"/>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124" name="Freeform: Shape 123">
              <a:extLst>
                <a:ext uri="{FF2B5EF4-FFF2-40B4-BE49-F238E27FC236}">
                  <a16:creationId xmlns:a16="http://schemas.microsoft.com/office/drawing/2014/main" id="{B6517ACE-BD98-9E67-939E-4DB533C54423}"/>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125" name="TextBox 124">
              <a:extLst>
                <a:ext uri="{FF2B5EF4-FFF2-40B4-BE49-F238E27FC236}">
                  <a16:creationId xmlns:a16="http://schemas.microsoft.com/office/drawing/2014/main" id="{51AAEDA0-5FE8-12BC-7E5E-3FB5CFDC00A2}"/>
                </a:ext>
              </a:extLst>
            </p:cNvPr>
            <p:cNvSpPr txBox="1"/>
            <p:nvPr/>
          </p:nvSpPr>
          <p:spPr>
            <a:xfrm>
              <a:off x="5421929" y="2436398"/>
              <a:ext cx="971741" cy="307777"/>
            </a:xfrm>
            <a:prstGeom prst="rect">
              <a:avLst/>
            </a:prstGeom>
            <a:noFill/>
          </p:spPr>
          <p:txBody>
            <a:bodyPr wrap="none" rtlCol="0">
              <a:spAutoFit/>
            </a:bodyPr>
            <a:lstStyle/>
            <a:p>
              <a:pPr algn="l"/>
              <a:r>
                <a:rPr lang="en-US" sz="1400" spc="0" dirty="0">
                  <a:ln/>
                  <a:solidFill>
                    <a:schemeClr val="bg1"/>
                  </a:solidFill>
                  <a:latin typeface="Helvetica"/>
                  <a:cs typeface="Helvetica"/>
                  <a:sym typeface="Helvetica"/>
                  <a:rtl val="0"/>
                </a:rPr>
                <a:t>Extension</a:t>
              </a:r>
            </a:p>
          </p:txBody>
        </p:sp>
        <p:sp>
          <p:nvSpPr>
            <p:cNvPr id="126" name="Freeform: Shape 125">
              <a:extLst>
                <a:ext uri="{FF2B5EF4-FFF2-40B4-BE49-F238E27FC236}">
                  <a16:creationId xmlns:a16="http://schemas.microsoft.com/office/drawing/2014/main" id="{26D3BCC7-8827-6F4A-6458-06CB1E89CE85}"/>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127" name="Freeform: Shape 126">
              <a:extLst>
                <a:ext uri="{FF2B5EF4-FFF2-40B4-BE49-F238E27FC236}">
                  <a16:creationId xmlns:a16="http://schemas.microsoft.com/office/drawing/2014/main" id="{72179D93-6856-DF02-2D20-3CDACBC891C4}"/>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128" name="TextBox 127">
              <a:extLst>
                <a:ext uri="{FF2B5EF4-FFF2-40B4-BE49-F238E27FC236}">
                  <a16:creationId xmlns:a16="http://schemas.microsoft.com/office/drawing/2014/main" id="{3785AF23-B31A-89EA-EEF2-D9B01F4F9AA8}"/>
                </a:ext>
              </a:extLst>
            </p:cNvPr>
            <p:cNvSpPr txBox="1"/>
            <p:nvPr/>
          </p:nvSpPr>
          <p:spPr>
            <a:xfrm>
              <a:off x="5421929" y="2700544"/>
              <a:ext cx="1239185" cy="307777"/>
            </a:xfrm>
            <a:prstGeom prst="rect">
              <a:avLst/>
            </a:prstGeom>
            <a:noFill/>
          </p:spPr>
          <p:txBody>
            <a:bodyPr wrap="none" rtlCol="0">
              <a:spAutoFit/>
            </a:bodyPr>
            <a:lstStyle/>
            <a:p>
              <a:pPr algn="l"/>
              <a:r>
                <a:rPr lang="en-US" sz="1400" spc="0">
                  <a:ln/>
                  <a:solidFill>
                    <a:schemeClr val="bg1"/>
                  </a:solidFill>
                  <a:latin typeface="Helvetica"/>
                  <a:cs typeface="Helvetica"/>
                  <a:sym typeface="Helvetica"/>
                  <a:rtl val="0"/>
                </a:rPr>
                <a:t>PhoneTypeId</a:t>
              </a:r>
            </a:p>
          </p:txBody>
        </p:sp>
        <p:sp>
          <p:nvSpPr>
            <p:cNvPr id="129" name="Freeform: Shape 128">
              <a:extLst>
                <a:ext uri="{FF2B5EF4-FFF2-40B4-BE49-F238E27FC236}">
                  <a16:creationId xmlns:a16="http://schemas.microsoft.com/office/drawing/2014/main" id="{9F664D32-6C61-4BA3-6C9D-19CB72568222}"/>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130" name="Freeform: Shape 129">
              <a:extLst>
                <a:ext uri="{FF2B5EF4-FFF2-40B4-BE49-F238E27FC236}">
                  <a16:creationId xmlns:a16="http://schemas.microsoft.com/office/drawing/2014/main" id="{9BEBA41D-67E0-AB3D-6919-BF49B9FD38FB}"/>
                </a:ext>
              </a:extLst>
            </p:cNvPr>
            <p:cNvSpPr/>
            <p:nvPr/>
          </p:nvSpPr>
          <p:spPr>
            <a:xfrm>
              <a:off x="5183188" y="1086550"/>
              <a:ext cx="8804" cy="8804"/>
            </a:xfrm>
            <a:custGeom>
              <a:avLst/>
              <a:gdLst/>
              <a:ahLst/>
              <a:cxnLst/>
              <a:rect l="l" t="t" r="r" b="b"/>
              <a:pathLst>
                <a:path w="8804" h="8804"/>
              </a:pathLst>
            </a:custGeom>
            <a:solidFill>
              <a:schemeClr val="lt1"/>
            </a:solidFill>
            <a:ln w="12700" cap="sq">
              <a:solidFill>
                <a:schemeClr val="dk1"/>
              </a:solidFill>
              <a:prstDash val="solid"/>
              <a:miter/>
            </a:ln>
          </p:spPr>
          <p:txBody>
            <a:bodyPr rtlCol="0" anchor="ctr"/>
            <a:lstStyle/>
            <a:p>
              <a:endParaRPr lang="en-US" sz="2400"/>
            </a:p>
          </p:txBody>
        </p:sp>
        <p:sp>
          <p:nvSpPr>
            <p:cNvPr id="131" name="TextBox 130">
              <a:extLst>
                <a:ext uri="{FF2B5EF4-FFF2-40B4-BE49-F238E27FC236}">
                  <a16:creationId xmlns:a16="http://schemas.microsoft.com/office/drawing/2014/main" id="{D7F2E0A5-90DF-D58D-3148-41EECE9754E2}"/>
                </a:ext>
              </a:extLst>
            </p:cNvPr>
            <p:cNvSpPr txBox="1"/>
            <p:nvPr/>
          </p:nvSpPr>
          <p:spPr>
            <a:xfrm>
              <a:off x="5421929" y="2964689"/>
              <a:ext cx="950901" cy="307777"/>
            </a:xfrm>
            <a:prstGeom prst="rect">
              <a:avLst/>
            </a:prstGeom>
            <a:noFill/>
          </p:spPr>
          <p:txBody>
            <a:bodyPr wrap="none" rtlCol="0">
              <a:spAutoFit/>
            </a:bodyPr>
            <a:lstStyle/>
            <a:p>
              <a:pPr algn="l"/>
              <a:r>
                <a:rPr lang="en-US" sz="1400" spc="0">
                  <a:ln/>
                  <a:solidFill>
                    <a:schemeClr val="bg1"/>
                  </a:solidFill>
                  <a:latin typeface="Helvetica"/>
                  <a:cs typeface="Helvetica"/>
                  <a:sym typeface="Helvetica"/>
                  <a:rtl val="0"/>
                </a:rPr>
                <a:t>ContactId</a:t>
              </a:r>
            </a:p>
          </p:txBody>
        </p:sp>
        <p:sp>
          <p:nvSpPr>
            <p:cNvPr id="132" name="Freeform: Shape 131">
              <a:extLst>
                <a:ext uri="{FF2B5EF4-FFF2-40B4-BE49-F238E27FC236}">
                  <a16:creationId xmlns:a16="http://schemas.microsoft.com/office/drawing/2014/main" id="{B8B7A326-6913-E7EA-D182-120390D383B1}"/>
                </a:ext>
              </a:extLst>
            </p:cNvPr>
            <p:cNvSpPr/>
            <p:nvPr/>
          </p:nvSpPr>
          <p:spPr>
            <a:xfrm>
              <a:off x="5975624" y="3287762"/>
              <a:ext cx="8804" cy="1320727"/>
            </a:xfrm>
            <a:custGeom>
              <a:avLst/>
              <a:gdLst>
                <a:gd name="connsiteX0" fmla="*/ 0 w 8804"/>
                <a:gd name="connsiteY0" fmla="*/ 1320727 h 1320727"/>
                <a:gd name="connsiteX1" fmla="*/ 0 w 8804"/>
                <a:gd name="connsiteY1" fmla="*/ 0 h 1320727"/>
              </a:gdLst>
              <a:ahLst/>
              <a:cxnLst>
                <a:cxn ang="0">
                  <a:pos x="connsiteX0" y="connsiteY0"/>
                </a:cxn>
                <a:cxn ang="0">
                  <a:pos x="connsiteX1" y="connsiteY1"/>
                </a:cxn>
              </a:cxnLst>
              <a:rect l="l" t="t" r="r" b="b"/>
              <a:pathLst>
                <a:path w="8804" h="1320727">
                  <a:moveTo>
                    <a:pt x="0" y="1320727"/>
                  </a:moveTo>
                  <a:lnTo>
                    <a:pt x="0" y="0"/>
                  </a:lnTo>
                </a:path>
              </a:pathLst>
            </a:custGeom>
            <a:solidFill>
              <a:schemeClr val="lt1"/>
            </a:solidFill>
            <a:ln w="53975" cap="flat">
              <a:solidFill>
                <a:schemeClr val="dk1"/>
              </a:solidFill>
              <a:prstDash val="solid"/>
              <a:miter/>
            </a:ln>
          </p:spPr>
          <p:txBody>
            <a:bodyPr rtlCol="0" anchor="ctr"/>
            <a:lstStyle/>
            <a:p>
              <a:endParaRPr lang="en-US" sz="2400"/>
            </a:p>
          </p:txBody>
        </p:sp>
        <p:sp>
          <p:nvSpPr>
            <p:cNvPr id="133" name="Freeform: Shape 132">
              <a:extLst>
                <a:ext uri="{FF2B5EF4-FFF2-40B4-BE49-F238E27FC236}">
                  <a16:creationId xmlns:a16="http://schemas.microsoft.com/office/drawing/2014/main" id="{1B6D9306-9677-1438-85EF-57106558DB88}"/>
                </a:ext>
              </a:extLst>
            </p:cNvPr>
            <p:cNvSpPr/>
            <p:nvPr/>
          </p:nvSpPr>
          <p:spPr>
            <a:xfrm>
              <a:off x="5940405" y="3287762"/>
              <a:ext cx="70438" cy="70438"/>
            </a:xfrm>
            <a:custGeom>
              <a:avLst/>
              <a:gdLst>
                <a:gd name="connsiteX0" fmla="*/ 70439 w 70438"/>
                <a:gd name="connsiteY0" fmla="*/ 70439 h 70438"/>
                <a:gd name="connsiteX1" fmla="*/ 0 w 70438"/>
                <a:gd name="connsiteY1" fmla="*/ 70439 h 70438"/>
                <a:gd name="connsiteX2" fmla="*/ 0 w 70438"/>
                <a:gd name="connsiteY2" fmla="*/ 0 h 70438"/>
                <a:gd name="connsiteX3" fmla="*/ 35219 w 70438"/>
                <a:gd name="connsiteY3" fmla="*/ 70439 h 70438"/>
                <a:gd name="connsiteX4" fmla="*/ 70439 w 70438"/>
                <a:gd name="connsiteY4" fmla="*/ 0 h 70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38" h="70438">
                  <a:moveTo>
                    <a:pt x="70439" y="70439"/>
                  </a:moveTo>
                  <a:lnTo>
                    <a:pt x="0" y="70439"/>
                  </a:lnTo>
                  <a:moveTo>
                    <a:pt x="0" y="0"/>
                  </a:moveTo>
                  <a:lnTo>
                    <a:pt x="35219" y="70439"/>
                  </a:lnTo>
                  <a:lnTo>
                    <a:pt x="70439" y="0"/>
                  </a:lnTo>
                </a:path>
              </a:pathLst>
            </a:custGeom>
            <a:solidFill>
              <a:schemeClr val="lt1"/>
            </a:solidFill>
            <a:ln w="12700" cap="flat">
              <a:solidFill>
                <a:schemeClr val="dk1"/>
              </a:solidFill>
              <a:prstDash val="solid"/>
              <a:miter/>
            </a:ln>
          </p:spPr>
          <p:txBody>
            <a:bodyPr rtlCol="0" anchor="ctr"/>
            <a:lstStyle/>
            <a:p>
              <a:endParaRPr lang="en-US" sz="2400"/>
            </a:p>
          </p:txBody>
        </p:sp>
        <p:sp>
          <p:nvSpPr>
            <p:cNvPr id="134" name="Freeform: Shape 133">
              <a:extLst>
                <a:ext uri="{FF2B5EF4-FFF2-40B4-BE49-F238E27FC236}">
                  <a16:creationId xmlns:a16="http://schemas.microsoft.com/office/drawing/2014/main" id="{94003FBD-8175-DCF9-C04C-ADC6599E9E93}"/>
                </a:ext>
              </a:extLst>
            </p:cNvPr>
            <p:cNvSpPr/>
            <p:nvPr/>
          </p:nvSpPr>
          <p:spPr>
            <a:xfrm>
              <a:off x="6768061" y="2539350"/>
              <a:ext cx="704388" cy="8804"/>
            </a:xfrm>
            <a:custGeom>
              <a:avLst/>
              <a:gdLst>
                <a:gd name="connsiteX0" fmla="*/ 0 w 704388"/>
                <a:gd name="connsiteY0" fmla="*/ 0 h 8804"/>
                <a:gd name="connsiteX1" fmla="*/ 264146 w 704388"/>
                <a:gd name="connsiteY1" fmla="*/ 0 h 8804"/>
                <a:gd name="connsiteX2" fmla="*/ 440243 w 704388"/>
                <a:gd name="connsiteY2" fmla="*/ 0 h 8804"/>
                <a:gd name="connsiteX3" fmla="*/ 704388 w 704388"/>
                <a:gd name="connsiteY3" fmla="*/ 0 h 8804"/>
              </a:gdLst>
              <a:ahLst/>
              <a:cxnLst>
                <a:cxn ang="0">
                  <a:pos x="connsiteX0" y="connsiteY0"/>
                </a:cxn>
                <a:cxn ang="0">
                  <a:pos x="connsiteX1" y="connsiteY1"/>
                </a:cxn>
                <a:cxn ang="0">
                  <a:pos x="connsiteX2" y="connsiteY2"/>
                </a:cxn>
                <a:cxn ang="0">
                  <a:pos x="connsiteX3" y="connsiteY3"/>
                </a:cxn>
              </a:cxnLst>
              <a:rect l="l" t="t" r="r" b="b"/>
              <a:pathLst>
                <a:path w="704388" h="8804">
                  <a:moveTo>
                    <a:pt x="0" y="0"/>
                  </a:moveTo>
                  <a:lnTo>
                    <a:pt x="264146" y="0"/>
                  </a:lnTo>
                  <a:lnTo>
                    <a:pt x="440243" y="0"/>
                  </a:lnTo>
                  <a:lnTo>
                    <a:pt x="704388" y="0"/>
                  </a:lnTo>
                </a:path>
              </a:pathLst>
            </a:custGeom>
            <a:solidFill>
              <a:schemeClr val="lt1"/>
            </a:solidFill>
            <a:ln w="53975" cap="flat">
              <a:solidFill>
                <a:schemeClr val="dk1"/>
              </a:solidFill>
              <a:prstDash val="solid"/>
              <a:miter/>
            </a:ln>
          </p:spPr>
          <p:txBody>
            <a:bodyPr rtlCol="0" anchor="ctr"/>
            <a:lstStyle/>
            <a:p>
              <a:endParaRPr lang="en-US" sz="2400"/>
            </a:p>
          </p:txBody>
        </p:sp>
        <p:sp>
          <p:nvSpPr>
            <p:cNvPr id="135" name="Freeform: Shape 134">
              <a:extLst>
                <a:ext uri="{FF2B5EF4-FFF2-40B4-BE49-F238E27FC236}">
                  <a16:creationId xmlns:a16="http://schemas.microsoft.com/office/drawing/2014/main" id="{7C68587C-41C7-D73D-4DE4-1FDADAA9423C}"/>
                </a:ext>
              </a:extLst>
            </p:cNvPr>
            <p:cNvSpPr/>
            <p:nvPr/>
          </p:nvSpPr>
          <p:spPr>
            <a:xfrm>
              <a:off x="7402010" y="2504130"/>
              <a:ext cx="70438" cy="70438"/>
            </a:xfrm>
            <a:custGeom>
              <a:avLst/>
              <a:gdLst>
                <a:gd name="connsiteX0" fmla="*/ 0 w 70438"/>
                <a:gd name="connsiteY0" fmla="*/ 70439 h 70438"/>
                <a:gd name="connsiteX1" fmla="*/ 0 w 70438"/>
                <a:gd name="connsiteY1" fmla="*/ 0 h 70438"/>
                <a:gd name="connsiteX2" fmla="*/ 70439 w 70438"/>
                <a:gd name="connsiteY2" fmla="*/ 0 h 70438"/>
                <a:gd name="connsiteX3" fmla="*/ 0 w 70438"/>
                <a:gd name="connsiteY3" fmla="*/ 35219 h 70438"/>
                <a:gd name="connsiteX4" fmla="*/ 70439 w 70438"/>
                <a:gd name="connsiteY4" fmla="*/ 70439 h 70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38" h="70438">
                  <a:moveTo>
                    <a:pt x="0" y="70439"/>
                  </a:moveTo>
                  <a:lnTo>
                    <a:pt x="0" y="0"/>
                  </a:lnTo>
                  <a:moveTo>
                    <a:pt x="70439" y="0"/>
                  </a:moveTo>
                  <a:lnTo>
                    <a:pt x="0" y="35219"/>
                  </a:lnTo>
                  <a:lnTo>
                    <a:pt x="70439" y="70439"/>
                  </a:lnTo>
                </a:path>
              </a:pathLst>
            </a:custGeom>
            <a:solidFill>
              <a:schemeClr val="lt1"/>
            </a:solidFill>
            <a:ln w="12700" cap="flat">
              <a:solidFill>
                <a:schemeClr val="dk1"/>
              </a:solidFill>
              <a:prstDash val="solid"/>
              <a:miter/>
            </a:ln>
          </p:spPr>
          <p:txBody>
            <a:bodyPr rtlCol="0" anchor="ctr"/>
            <a:lstStyle/>
            <a:p>
              <a:endParaRPr lang="en-US" sz="2400"/>
            </a:p>
          </p:txBody>
        </p:sp>
      </p:grpSp>
      <p:sp>
        <p:nvSpPr>
          <p:cNvPr id="10" name="Text Placeholder 3">
            <a:extLst>
              <a:ext uri="{FF2B5EF4-FFF2-40B4-BE49-F238E27FC236}">
                <a16:creationId xmlns:a16="http://schemas.microsoft.com/office/drawing/2014/main" id="{077196C8-C504-D9B7-E19C-E94B9E861293}"/>
              </a:ext>
            </a:extLst>
          </p:cNvPr>
          <p:cNvSpPr>
            <a:spLocks noGrp="1"/>
          </p:cNvSpPr>
          <p:nvPr>
            <p:ph type="body" sz="half" idx="2"/>
          </p:nvPr>
        </p:nvSpPr>
        <p:spPr>
          <a:xfrm>
            <a:off x="839788" y="2057400"/>
            <a:ext cx="3932237" cy="3811588"/>
          </a:xfrm>
        </p:spPr>
        <p:txBody>
          <a:bodyPr/>
          <a:lstStyle/>
          <a:p>
            <a:endParaRPr lang="en-US"/>
          </a:p>
        </p:txBody>
      </p:sp>
    </p:spTree>
    <p:extLst>
      <p:ext uri="{BB962C8B-B14F-4D97-AF65-F5344CB8AC3E}">
        <p14:creationId xmlns:p14="http://schemas.microsoft.com/office/powerpoint/2010/main" val="19246645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3A54E7-8190-48C1-AABD-8A3FA8CA486D}"/>
              </a:ext>
            </a:extLst>
          </p:cNvPr>
          <p:cNvSpPr>
            <a:spLocks noGrp="1"/>
          </p:cNvSpPr>
          <p:nvPr>
            <p:ph type="title"/>
          </p:nvPr>
        </p:nvSpPr>
        <p:spPr/>
        <p:txBody>
          <a:bodyPr/>
          <a:lstStyle/>
          <a:p>
            <a:r>
              <a:rPr lang="en-US" dirty="0"/>
              <a:t>Workshop</a:t>
            </a:r>
          </a:p>
        </p:txBody>
      </p:sp>
      <p:graphicFrame>
        <p:nvGraphicFramePr>
          <p:cNvPr id="7" name="Content Placeholder 6">
            <a:extLst>
              <a:ext uri="{FF2B5EF4-FFF2-40B4-BE49-F238E27FC236}">
                <a16:creationId xmlns:a16="http://schemas.microsoft.com/office/drawing/2014/main" id="{A81795CE-8F25-5350-A19D-F501653B28F5}"/>
              </a:ext>
            </a:extLst>
          </p:cNvPr>
          <p:cNvGraphicFramePr>
            <a:graphicFrameLocks noGrp="1"/>
          </p:cNvGraphicFramePr>
          <p:nvPr>
            <p:ph idx="1"/>
            <p:extLst>
              <p:ext uri="{D42A27DB-BD31-4B8C-83A1-F6EECF244321}">
                <p14:modId xmlns:p14="http://schemas.microsoft.com/office/powerpoint/2010/main" val="3973490609"/>
              </p:ext>
            </p:extLst>
          </p:nvPr>
        </p:nvGraphicFramePr>
        <p:xfrm>
          <a:off x="838200" y="1092200"/>
          <a:ext cx="10515600" cy="5084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655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DE86B-A149-1556-A319-9CE2096C50F0}"/>
              </a:ext>
            </a:extLst>
          </p:cNvPr>
          <p:cNvSpPr>
            <a:spLocks noGrp="1"/>
          </p:cNvSpPr>
          <p:nvPr>
            <p:ph type="title"/>
          </p:nvPr>
        </p:nvSpPr>
        <p:spPr/>
        <p:txBody>
          <a:bodyPr/>
          <a:lstStyle/>
          <a:p>
            <a:r>
              <a:rPr lang="en-US" dirty="0"/>
              <a:t>Debugging Tips &amp; Tricks</a:t>
            </a:r>
          </a:p>
        </p:txBody>
      </p:sp>
      <p:sp>
        <p:nvSpPr>
          <p:cNvPr id="3" name="Text Placeholder 2">
            <a:extLst>
              <a:ext uri="{FF2B5EF4-FFF2-40B4-BE49-F238E27FC236}">
                <a16:creationId xmlns:a16="http://schemas.microsoft.com/office/drawing/2014/main" id="{991E7DF3-7725-8C41-2AAC-D973EB32BDB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886720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998A8-3E43-FE7A-6781-24D914E6209A}"/>
              </a:ext>
            </a:extLst>
          </p:cNvPr>
          <p:cNvSpPr>
            <a:spLocks noGrp="1"/>
          </p:cNvSpPr>
          <p:nvPr>
            <p:ph type="title"/>
          </p:nvPr>
        </p:nvSpPr>
        <p:spPr/>
        <p:txBody>
          <a:bodyPr/>
          <a:lstStyle/>
          <a:p>
            <a:r>
              <a:rPr lang="en-US" dirty="0"/>
              <a:t>Debugging Tips &amp; Tricks</a:t>
            </a:r>
          </a:p>
        </p:txBody>
      </p:sp>
      <p:sp>
        <p:nvSpPr>
          <p:cNvPr id="3" name="Content Placeholder 2">
            <a:extLst>
              <a:ext uri="{FF2B5EF4-FFF2-40B4-BE49-F238E27FC236}">
                <a16:creationId xmlns:a16="http://schemas.microsoft.com/office/drawing/2014/main" id="{F66F945D-2DEE-A2C1-4006-8767A119D7C9}"/>
              </a:ext>
            </a:extLst>
          </p:cNvPr>
          <p:cNvSpPr>
            <a:spLocks noGrp="1"/>
          </p:cNvSpPr>
          <p:nvPr>
            <p:ph idx="1"/>
          </p:nvPr>
        </p:nvSpPr>
        <p:spPr/>
        <p:txBody>
          <a:bodyPr>
            <a:normAutofit/>
          </a:bodyPr>
          <a:lstStyle/>
          <a:p>
            <a:pPr algn="ctr">
              <a:defRPr/>
            </a:pPr>
            <a:r>
              <a:rPr lang="en-US" sz="4800" dirty="0"/>
              <a:t>Lots of Debugging</a:t>
            </a:r>
          </a:p>
          <a:p>
            <a:pPr algn="ctr">
              <a:defRPr/>
            </a:pPr>
            <a:r>
              <a:rPr lang="en-US" sz="4800" dirty="0"/>
              <a:t>No More Slides </a:t>
            </a:r>
          </a:p>
        </p:txBody>
      </p:sp>
    </p:spTree>
    <p:extLst>
      <p:ext uri="{BB962C8B-B14F-4D97-AF65-F5344CB8AC3E}">
        <p14:creationId xmlns:p14="http://schemas.microsoft.com/office/powerpoint/2010/main" val="469771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algn="ctr"/>
            <a:r>
              <a:rPr lang="en-US" altLang="en-US" sz="2800" dirty="0">
                <a:ea typeface="MS PGothic" charset="-128"/>
              </a:rPr>
              <a:t>References</a:t>
            </a:r>
          </a:p>
        </p:txBody>
      </p:sp>
      <p:graphicFrame>
        <p:nvGraphicFramePr>
          <p:cNvPr id="2" name="Table 6">
            <a:extLst>
              <a:ext uri="{FF2B5EF4-FFF2-40B4-BE49-F238E27FC236}">
                <a16:creationId xmlns:a16="http://schemas.microsoft.com/office/drawing/2014/main" id="{D8E625FB-781C-2194-F29C-CFA30B2521F8}"/>
              </a:ext>
            </a:extLst>
          </p:cNvPr>
          <p:cNvGraphicFramePr>
            <a:graphicFrameLocks/>
          </p:cNvGraphicFramePr>
          <p:nvPr>
            <p:extLst>
              <p:ext uri="{D42A27DB-BD31-4B8C-83A1-F6EECF244321}">
                <p14:modId xmlns:p14="http://schemas.microsoft.com/office/powerpoint/2010/main" val="2884637408"/>
              </p:ext>
            </p:extLst>
          </p:nvPr>
        </p:nvGraphicFramePr>
        <p:xfrm>
          <a:off x="370332" y="1234440"/>
          <a:ext cx="11451336" cy="5029200"/>
        </p:xfrm>
        <a:graphic>
          <a:graphicData uri="http://schemas.openxmlformats.org/drawingml/2006/table">
            <a:tbl>
              <a:tblPr firstRow="1" bandRow="1">
                <a:tableStyleId>{5C22544A-7EE6-4342-B048-85BDC9FD1C3A}</a:tableStyleId>
              </a:tblPr>
              <a:tblGrid>
                <a:gridCol w="3556083">
                  <a:extLst>
                    <a:ext uri="{9D8B030D-6E8A-4147-A177-3AD203B41FA5}">
                      <a16:colId xmlns:a16="http://schemas.microsoft.com/office/drawing/2014/main" val="1338519460"/>
                    </a:ext>
                  </a:extLst>
                </a:gridCol>
                <a:gridCol w="7895253">
                  <a:extLst>
                    <a:ext uri="{9D8B030D-6E8A-4147-A177-3AD203B41FA5}">
                      <a16:colId xmlns:a16="http://schemas.microsoft.com/office/drawing/2014/main" val="4210684078"/>
                    </a:ext>
                  </a:extLst>
                </a:gridCol>
              </a:tblGrid>
              <a:tr h="370840">
                <a:tc>
                  <a:txBody>
                    <a:bodyPr/>
                    <a:lstStyle/>
                    <a:p>
                      <a:r>
                        <a:rPr lang="en-US" sz="3600" dirty="0"/>
                        <a:t>Site</a:t>
                      </a:r>
                    </a:p>
                  </a:txBody>
                  <a:tcPr/>
                </a:tc>
                <a:tc>
                  <a:txBody>
                    <a:bodyPr/>
                    <a:lstStyle/>
                    <a:p>
                      <a:r>
                        <a:rPr lang="en-US" sz="3600" dirty="0" err="1"/>
                        <a:t>Url</a:t>
                      </a:r>
                      <a:endParaRPr lang="en-US" sz="3600" dirty="0"/>
                    </a:p>
                  </a:txBody>
                  <a:tcPr/>
                </a:tc>
                <a:extLst>
                  <a:ext uri="{0D108BD9-81ED-4DB2-BD59-A6C34878D82A}">
                    <a16:rowId xmlns:a16="http://schemas.microsoft.com/office/drawing/2014/main" val="4123761347"/>
                  </a:ext>
                </a:extLst>
              </a:tr>
              <a:tr h="370840">
                <a:tc>
                  <a:txBody>
                    <a:bodyPr/>
                    <a:lstStyle/>
                    <a:p>
                      <a:r>
                        <a:rPr lang="en-US" sz="3600" dirty="0"/>
                        <a:t>My Site</a:t>
                      </a:r>
                    </a:p>
                  </a:txBody>
                  <a:tcPr/>
                </a:tc>
                <a:tc>
                  <a:txBody>
                    <a:bodyPr/>
                    <a:lstStyle/>
                    <a:p>
                      <a:pPr marL="0" indent="0">
                        <a:buFont typeface="Arial" panose="020B0604020202020204" pitchFamily="34" charset="0"/>
                        <a:buNone/>
                        <a:defRPr/>
                      </a:pPr>
                      <a:r>
                        <a:rPr lang="en-US" sz="3600" dirty="0"/>
                        <a:t>https://jjg.me/mysite</a:t>
                      </a:r>
                    </a:p>
                  </a:txBody>
                  <a:tcPr/>
                </a:tc>
                <a:extLst>
                  <a:ext uri="{0D108BD9-81ED-4DB2-BD59-A6C34878D82A}">
                    <a16:rowId xmlns:a16="http://schemas.microsoft.com/office/drawing/2014/main" val="1542350771"/>
                  </a:ext>
                </a:extLst>
              </a:tr>
              <a:tr h="370840">
                <a:tc>
                  <a:txBody>
                    <a:bodyPr/>
                    <a:lstStyle/>
                    <a:p>
                      <a:r>
                        <a:rPr lang="en-US" sz="3600" dirty="0"/>
                        <a:t>My GitHub</a:t>
                      </a:r>
                    </a:p>
                  </a:txBody>
                  <a:tcPr/>
                </a:tc>
                <a:tc>
                  <a:txBody>
                    <a:bodyPr/>
                    <a:lstStyle/>
                    <a:p>
                      <a:r>
                        <a:rPr lang="en-US" sz="3600" dirty="0"/>
                        <a:t>https://jjg.me/github</a:t>
                      </a:r>
                    </a:p>
                  </a:txBody>
                  <a:tcPr/>
                </a:tc>
                <a:extLst>
                  <a:ext uri="{0D108BD9-81ED-4DB2-BD59-A6C34878D82A}">
                    <a16:rowId xmlns:a16="http://schemas.microsoft.com/office/drawing/2014/main" val="2428320265"/>
                  </a:ext>
                </a:extLst>
              </a:tr>
              <a:tr h="370840">
                <a:tc>
                  <a:txBody>
                    <a:bodyPr/>
                    <a:lstStyle/>
                    <a:p>
                      <a:r>
                        <a:rPr lang="en-US" sz="3600" dirty="0"/>
                        <a:t>Upgrade Assistant</a:t>
                      </a:r>
                    </a:p>
                  </a:txBody>
                  <a:tcPr/>
                </a:tc>
                <a:tc>
                  <a:txBody>
                    <a:bodyPr/>
                    <a:lstStyle/>
                    <a:p>
                      <a:r>
                        <a:rPr lang="en-US" sz="3600" dirty="0"/>
                        <a:t>https://jjg.me/6_upgrade_assistant</a:t>
                      </a:r>
                    </a:p>
                  </a:txBody>
                  <a:tcPr/>
                </a:tc>
                <a:extLst>
                  <a:ext uri="{0D108BD9-81ED-4DB2-BD59-A6C34878D82A}">
                    <a16:rowId xmlns:a16="http://schemas.microsoft.com/office/drawing/2014/main" val="1535682051"/>
                  </a:ext>
                </a:extLst>
              </a:tr>
              <a:tr h="370840">
                <a:tc>
                  <a:txBody>
                    <a:bodyPr/>
                    <a:lstStyle/>
                    <a:p>
                      <a:endParaRPr lang="en-US" sz="3600" dirty="0"/>
                    </a:p>
                  </a:txBody>
                  <a:tcPr/>
                </a:tc>
                <a:tc>
                  <a:txBody>
                    <a:bodyPr/>
                    <a:lstStyle/>
                    <a:p>
                      <a:endParaRPr lang="en-US" sz="3600" dirty="0"/>
                    </a:p>
                  </a:txBody>
                  <a:tcPr/>
                </a:tc>
                <a:extLst>
                  <a:ext uri="{0D108BD9-81ED-4DB2-BD59-A6C34878D82A}">
                    <a16:rowId xmlns:a16="http://schemas.microsoft.com/office/drawing/2014/main" val="4086426526"/>
                  </a:ext>
                </a:extLst>
              </a:tr>
              <a:tr h="370840">
                <a:tc>
                  <a:txBody>
                    <a:bodyPr/>
                    <a:lstStyle/>
                    <a:p>
                      <a:endParaRPr lang="en-US" sz="3600" dirty="0"/>
                    </a:p>
                  </a:txBody>
                  <a:tcPr/>
                </a:tc>
                <a:tc>
                  <a:txBody>
                    <a:bodyPr/>
                    <a:lstStyle/>
                    <a:p>
                      <a:endParaRPr lang="en-US" sz="3600" dirty="0"/>
                    </a:p>
                  </a:txBody>
                  <a:tcPr/>
                </a:tc>
                <a:extLst>
                  <a:ext uri="{0D108BD9-81ED-4DB2-BD59-A6C34878D82A}">
                    <a16:rowId xmlns:a16="http://schemas.microsoft.com/office/drawing/2014/main" val="173632985"/>
                  </a:ext>
                </a:extLst>
              </a:tr>
              <a:tr h="370840">
                <a:tc>
                  <a:txBody>
                    <a:bodyPr/>
                    <a:lstStyle/>
                    <a:p>
                      <a:endParaRPr lang="en-US" sz="3600" dirty="0"/>
                    </a:p>
                  </a:txBody>
                  <a:tcPr/>
                </a:tc>
                <a:tc>
                  <a:txBody>
                    <a:bodyPr/>
                    <a:lstStyle/>
                    <a:p>
                      <a:endParaRPr lang="en-US" sz="3600" dirty="0"/>
                    </a:p>
                  </a:txBody>
                  <a:tcPr/>
                </a:tc>
                <a:extLst>
                  <a:ext uri="{0D108BD9-81ED-4DB2-BD59-A6C34878D82A}">
                    <a16:rowId xmlns:a16="http://schemas.microsoft.com/office/drawing/2014/main" val="1082359396"/>
                  </a:ext>
                </a:extLst>
              </a:tr>
            </a:tbl>
          </a:graphicData>
        </a:graphic>
      </p:graphicFrame>
    </p:spTree>
    <p:extLst>
      <p:ext uri="{BB962C8B-B14F-4D97-AF65-F5344CB8AC3E}">
        <p14:creationId xmlns:p14="http://schemas.microsoft.com/office/powerpoint/2010/main" val="1155650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8395-5760-460D-B5C8-5845F5AF1104}"/>
              </a:ext>
            </a:extLst>
          </p:cNvPr>
          <p:cNvSpPr>
            <a:spLocks noGrp="1"/>
          </p:cNvSpPr>
          <p:nvPr>
            <p:ph type="title"/>
          </p:nvPr>
        </p:nvSpPr>
        <p:spPr>
          <a:xfrm>
            <a:off x="1876424" y="4141693"/>
            <a:ext cx="8791575" cy="1301673"/>
          </a:xfrm>
        </p:spPr>
        <p:txBody>
          <a:bodyPr vert="horz" lIns="91440" tIns="45720" rIns="91440" bIns="45720" rtlCol="0" anchor="b">
            <a:normAutofit/>
          </a:bodyPr>
          <a:lstStyle/>
          <a:p>
            <a:r>
              <a:rPr lang="en-US" sz="4800"/>
              <a:t>Q &amp; A</a:t>
            </a:r>
          </a:p>
        </p:txBody>
      </p:sp>
      <p:sp>
        <p:nvSpPr>
          <p:cNvPr id="3" name="Text Placeholder 2">
            <a:extLst>
              <a:ext uri="{FF2B5EF4-FFF2-40B4-BE49-F238E27FC236}">
                <a16:creationId xmlns:a16="http://schemas.microsoft.com/office/drawing/2014/main" id="{6F8FE280-BD40-4D4D-AC28-4877AEA20370}"/>
              </a:ext>
            </a:extLst>
          </p:cNvPr>
          <p:cNvSpPr>
            <a:spLocks noGrp="1"/>
          </p:cNvSpPr>
          <p:nvPr>
            <p:ph type="body" idx="1"/>
          </p:nvPr>
        </p:nvSpPr>
        <p:spPr>
          <a:xfrm>
            <a:off x="1876424" y="5443368"/>
            <a:ext cx="8791575" cy="865991"/>
          </a:xfrm>
        </p:spPr>
        <p:txBody>
          <a:bodyPr vert="horz" lIns="91440" tIns="45720" rIns="91440" bIns="45720" rtlCol="0">
            <a:normAutofit/>
          </a:bodyPr>
          <a:lstStyle/>
          <a:p>
            <a:endParaRPr lang="en-US" sz="2000">
              <a:solidFill>
                <a:schemeClr val="tx2"/>
              </a:solidFill>
            </a:endParaRPr>
          </a:p>
        </p:txBody>
      </p:sp>
      <p:pic>
        <p:nvPicPr>
          <p:cNvPr id="7" name="Graphic 6" descr="Questions">
            <a:extLst>
              <a:ext uri="{FF2B5EF4-FFF2-40B4-BE49-F238E27FC236}">
                <a16:creationId xmlns:a16="http://schemas.microsoft.com/office/drawing/2014/main" id="{861297F1-96C3-4E71-A0D8-AF330E136BB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25307" y="1108038"/>
            <a:ext cx="2893808" cy="2893808"/>
          </a:xfrm>
          <a:prstGeom prst="round2DiagRect">
            <a:avLst>
              <a:gd name="adj1" fmla="val 5608"/>
              <a:gd name="adj2" fmla="val 0"/>
            </a:avLst>
          </a:prstGeom>
          <a:ln w="19050" cap="sq">
            <a:solidFill>
              <a:schemeClr val="tx2">
                <a:lumMod val="60000"/>
                <a:lumOff val="40000"/>
                <a:alpha val="60000"/>
              </a:schemeClr>
            </a:solidFill>
            <a:miter lim="800000"/>
          </a:ln>
        </p:spPr>
      </p:pic>
    </p:spTree>
    <p:extLst>
      <p:ext uri="{BB962C8B-B14F-4D97-AF65-F5344CB8AC3E}">
        <p14:creationId xmlns:p14="http://schemas.microsoft.com/office/powerpoint/2010/main" val="759722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838200" y="365125"/>
            <a:ext cx="10515600" cy="727075"/>
          </a:xfrm>
        </p:spPr>
        <p:txBody>
          <a:bodyPr>
            <a:normAutofit/>
          </a:bodyPr>
          <a:lstStyle/>
          <a:p>
            <a:r>
              <a:rPr lang="en-US" dirty="0"/>
              <a:t>About Joe Guadagno</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nvPr>
        </p:nvGraphicFramePr>
        <p:xfrm>
          <a:off x="842961" y="1092200"/>
          <a:ext cx="10515600"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2" descr="SmartArt graphic">
            <a:extLst>
              <a:ext uri="{FF2B5EF4-FFF2-40B4-BE49-F238E27FC236}">
                <a16:creationId xmlns:a16="http://schemas.microsoft.com/office/drawing/2014/main" id="{EC9EDCD6-2837-7D46-66A5-110FDA74F567}"/>
              </a:ext>
            </a:extLst>
          </p:cNvPr>
          <p:cNvGraphicFramePr>
            <a:graphicFrameLocks/>
          </p:cNvGraphicFramePr>
          <p:nvPr/>
        </p:nvGraphicFramePr>
        <p:xfrm>
          <a:off x="833439" y="3584714"/>
          <a:ext cx="10515600" cy="2514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Rectangle 3">
            <a:extLst>
              <a:ext uri="{FF2B5EF4-FFF2-40B4-BE49-F238E27FC236}">
                <a16:creationId xmlns:a16="http://schemas.microsoft.com/office/drawing/2014/main" id="{BC98910F-C7A8-488C-2CDD-C645F3D1CC36}"/>
              </a:ext>
            </a:extLst>
          </p:cNvPr>
          <p:cNvSpPr/>
          <p:nvPr/>
        </p:nvSpPr>
        <p:spPr>
          <a:xfrm>
            <a:off x="4158530" y="6099314"/>
            <a:ext cx="3865417"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jguadagno@hotmail.com</a:t>
            </a:r>
          </a:p>
        </p:txBody>
      </p:sp>
    </p:spTree>
    <p:extLst>
      <p:ext uri="{BB962C8B-B14F-4D97-AF65-F5344CB8AC3E}">
        <p14:creationId xmlns:p14="http://schemas.microsoft.com/office/powerpoint/2010/main" val="4142240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0A47C-6025-4F40-91DB-205BB351AE60}"/>
              </a:ext>
            </a:extLst>
          </p:cNvPr>
          <p:cNvSpPr>
            <a:spLocks noGrp="1"/>
          </p:cNvSpPr>
          <p:nvPr>
            <p:ph type="title"/>
          </p:nvPr>
        </p:nvSpPr>
        <p:spPr/>
        <p:txBody>
          <a:bodyPr/>
          <a:lstStyle/>
          <a:p>
            <a:r>
              <a:rPr lang="en-US" dirty="0"/>
              <a:t>Global </a:t>
            </a:r>
            <a:r>
              <a:rPr lang="en-US" dirty="0" err="1"/>
              <a:t>Usings</a:t>
            </a:r>
            <a:r>
              <a:rPr lang="en-US" dirty="0"/>
              <a:t> in </a:t>
            </a:r>
            <a:r>
              <a:rPr lang="en-US" dirty="0" err="1"/>
              <a:t>csproj</a:t>
            </a:r>
            <a:endParaRPr lang="en-US" dirty="0"/>
          </a:p>
        </p:txBody>
      </p:sp>
      <p:pic>
        <p:nvPicPr>
          <p:cNvPr id="5" name="Content Placeholder 4" descr="global using csprog">
            <a:extLst>
              <a:ext uri="{FF2B5EF4-FFF2-40B4-BE49-F238E27FC236}">
                <a16:creationId xmlns:a16="http://schemas.microsoft.com/office/drawing/2014/main" id="{973A50D1-B20F-4F92-AD96-45A1EAAC01EA}"/>
              </a:ext>
            </a:extLst>
          </p:cNvPr>
          <p:cNvPicPr>
            <a:picLocks noGrp="1" noChangeAspect="1"/>
          </p:cNvPicPr>
          <p:nvPr>
            <p:ph idx="1"/>
          </p:nvPr>
        </p:nvPicPr>
        <p:blipFill>
          <a:blip r:embed="rId2"/>
          <a:stretch>
            <a:fillRect/>
          </a:stretch>
        </p:blipFill>
        <p:spPr>
          <a:xfrm>
            <a:off x="4021277" y="1627032"/>
            <a:ext cx="4785775" cy="1104996"/>
          </a:xfrm>
        </p:spPr>
      </p:pic>
      <p:pic>
        <p:nvPicPr>
          <p:cNvPr id="7" name="Picture 6" descr="global using csproj alias">
            <a:extLst>
              <a:ext uri="{FF2B5EF4-FFF2-40B4-BE49-F238E27FC236}">
                <a16:creationId xmlns:a16="http://schemas.microsoft.com/office/drawing/2014/main" id="{EEB7B3F3-342A-466C-BA71-720DD60A3879}"/>
              </a:ext>
            </a:extLst>
          </p:cNvPr>
          <p:cNvPicPr>
            <a:picLocks noChangeAspect="1"/>
          </p:cNvPicPr>
          <p:nvPr/>
        </p:nvPicPr>
        <p:blipFill>
          <a:blip r:embed="rId3"/>
          <a:stretch>
            <a:fillRect/>
          </a:stretch>
        </p:blipFill>
        <p:spPr>
          <a:xfrm>
            <a:off x="2081819" y="4906688"/>
            <a:ext cx="8664691" cy="1089754"/>
          </a:xfrm>
          <a:prstGeom prst="rect">
            <a:avLst/>
          </a:prstGeom>
        </p:spPr>
      </p:pic>
      <p:pic>
        <p:nvPicPr>
          <p:cNvPr id="9" name="Picture 8" descr="global using csproj static">
            <a:extLst>
              <a:ext uri="{FF2B5EF4-FFF2-40B4-BE49-F238E27FC236}">
                <a16:creationId xmlns:a16="http://schemas.microsoft.com/office/drawing/2014/main" id="{BBE4DB56-A1FA-4F5B-8D15-3FCE0E7B346E}"/>
              </a:ext>
            </a:extLst>
          </p:cNvPr>
          <p:cNvPicPr>
            <a:picLocks noChangeAspect="1"/>
          </p:cNvPicPr>
          <p:nvPr/>
        </p:nvPicPr>
        <p:blipFill>
          <a:blip r:embed="rId4"/>
          <a:stretch>
            <a:fillRect/>
          </a:stretch>
        </p:blipFill>
        <p:spPr>
          <a:xfrm>
            <a:off x="2177077" y="3232567"/>
            <a:ext cx="8474174" cy="1173582"/>
          </a:xfrm>
          <a:prstGeom prst="rect">
            <a:avLst/>
          </a:prstGeom>
        </p:spPr>
      </p:pic>
    </p:spTree>
    <p:extLst>
      <p:ext uri="{BB962C8B-B14F-4D97-AF65-F5344CB8AC3E}">
        <p14:creationId xmlns:p14="http://schemas.microsoft.com/office/powerpoint/2010/main" val="1050173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8C7D4-9F18-4EAB-AEEF-500C33B6AC5E}"/>
              </a:ext>
            </a:extLst>
          </p:cNvPr>
          <p:cNvSpPr>
            <a:spLocks noGrp="1"/>
          </p:cNvSpPr>
          <p:nvPr>
            <p:ph type="title"/>
          </p:nvPr>
        </p:nvSpPr>
        <p:spPr/>
        <p:txBody>
          <a:bodyPr/>
          <a:lstStyle/>
          <a:p>
            <a:r>
              <a:rPr lang="en-US" dirty="0"/>
              <a:t>Implicit </a:t>
            </a:r>
            <a:r>
              <a:rPr lang="en-US" dirty="0" err="1"/>
              <a:t>Usings</a:t>
            </a:r>
            <a:endParaRPr lang="en-US" dirty="0"/>
          </a:p>
        </p:txBody>
      </p:sp>
      <p:pic>
        <p:nvPicPr>
          <p:cNvPr id="5" name="Content Placeholder 4" descr="Text&#10;&#10;Description automatically generated">
            <a:extLst>
              <a:ext uri="{FF2B5EF4-FFF2-40B4-BE49-F238E27FC236}">
                <a16:creationId xmlns:a16="http://schemas.microsoft.com/office/drawing/2014/main" id="{08F86537-E720-46C0-9C2A-D9E208AB27A3}"/>
              </a:ext>
            </a:extLst>
          </p:cNvPr>
          <p:cNvPicPr>
            <a:picLocks noGrp="1" noChangeAspect="1"/>
          </p:cNvPicPr>
          <p:nvPr>
            <p:ph idx="1"/>
          </p:nvPr>
        </p:nvPicPr>
        <p:blipFill>
          <a:blip r:embed="rId3"/>
          <a:stretch>
            <a:fillRect/>
          </a:stretch>
        </p:blipFill>
        <p:spPr>
          <a:xfrm>
            <a:off x="838200" y="2949099"/>
            <a:ext cx="10515600" cy="1370965"/>
          </a:xfrm>
        </p:spPr>
      </p:pic>
    </p:spTree>
    <p:extLst>
      <p:ext uri="{BB962C8B-B14F-4D97-AF65-F5344CB8AC3E}">
        <p14:creationId xmlns:p14="http://schemas.microsoft.com/office/powerpoint/2010/main" val="1935060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E48E-9EAB-4914-9C73-671F6D15B2EA}"/>
              </a:ext>
            </a:extLst>
          </p:cNvPr>
          <p:cNvSpPr>
            <a:spLocks noGrp="1"/>
          </p:cNvSpPr>
          <p:nvPr>
            <p:ph type="title"/>
          </p:nvPr>
        </p:nvSpPr>
        <p:spPr/>
        <p:txBody>
          <a:bodyPr/>
          <a:lstStyle/>
          <a:p>
            <a:r>
              <a:rPr lang="en-US" dirty="0"/>
              <a:t>Implicit </a:t>
            </a:r>
            <a:r>
              <a:rPr lang="en-US" dirty="0" err="1"/>
              <a:t>Usings</a:t>
            </a:r>
            <a:r>
              <a:rPr lang="en-US" dirty="0"/>
              <a:t> – Project Types</a:t>
            </a:r>
          </a:p>
        </p:txBody>
      </p:sp>
      <p:sp>
        <p:nvSpPr>
          <p:cNvPr id="3" name="TextBox 2">
            <a:extLst>
              <a:ext uri="{FF2B5EF4-FFF2-40B4-BE49-F238E27FC236}">
                <a16:creationId xmlns:a16="http://schemas.microsoft.com/office/drawing/2014/main" id="{4E24D1D1-48E2-CA4C-B768-5CABA9F0133F}"/>
              </a:ext>
            </a:extLst>
          </p:cNvPr>
          <p:cNvSpPr txBox="1"/>
          <p:nvPr/>
        </p:nvSpPr>
        <p:spPr>
          <a:xfrm>
            <a:off x="968188" y="2013228"/>
            <a:ext cx="10645588" cy="2831544"/>
          </a:xfrm>
          <a:prstGeom prst="rect">
            <a:avLst/>
          </a:prstGeom>
          <a:noFill/>
        </p:spPr>
        <p:txBody>
          <a:bodyPr wrap="square" rtlCol="0">
            <a:spAutoFit/>
          </a:bodyPr>
          <a:lstStyle/>
          <a:p>
            <a:pPr algn="ctr"/>
            <a:r>
              <a:rPr lang="en-US" sz="3200" dirty="0" err="1"/>
              <a:t>Microsoft.NET.Sdk</a:t>
            </a:r>
            <a:endParaRPr lang="en-US" sz="3200" dirty="0"/>
          </a:p>
          <a:p>
            <a:pPr algn="ctr"/>
            <a:r>
              <a:rPr lang="en-US" sz="3200" dirty="0" err="1"/>
              <a:t>Microsoft.NET.Sdk.Web</a:t>
            </a:r>
            <a:endParaRPr lang="en-US" sz="3200" dirty="0"/>
          </a:p>
          <a:p>
            <a:pPr algn="ctr"/>
            <a:r>
              <a:rPr lang="en-US" sz="3200" dirty="0" err="1"/>
              <a:t>Microsoft.NET.Sdk.Worker</a:t>
            </a:r>
            <a:endParaRPr lang="en-US" sz="3200" dirty="0"/>
          </a:p>
          <a:p>
            <a:pPr algn="ctr"/>
            <a:r>
              <a:rPr lang="en-US" sz="3200" dirty="0" err="1"/>
              <a:t>Microsoft.NET.Sdk.WindowsDesktop</a:t>
            </a:r>
            <a:r>
              <a:rPr lang="en-US" sz="3200" dirty="0"/>
              <a:t> (Windows Forms)</a:t>
            </a:r>
          </a:p>
          <a:p>
            <a:pPr algn="ctr"/>
            <a:r>
              <a:rPr lang="en-US" sz="3200" dirty="0" err="1"/>
              <a:t>Microsoft.NET.Sdk.WindowsDesktop</a:t>
            </a:r>
            <a:r>
              <a:rPr lang="en-US" sz="3200" dirty="0"/>
              <a:t> (WPF)</a:t>
            </a:r>
          </a:p>
          <a:p>
            <a:endParaRPr lang="en-US" dirty="0"/>
          </a:p>
        </p:txBody>
      </p:sp>
    </p:spTree>
    <p:extLst>
      <p:ext uri="{BB962C8B-B14F-4D97-AF65-F5344CB8AC3E}">
        <p14:creationId xmlns:p14="http://schemas.microsoft.com/office/powerpoint/2010/main" val="14976359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0C55F-C350-6044-946E-1714ACC51CAF}"/>
              </a:ext>
            </a:extLst>
          </p:cNvPr>
          <p:cNvSpPr>
            <a:spLocks noGrp="1"/>
          </p:cNvSpPr>
          <p:nvPr>
            <p:ph type="title"/>
          </p:nvPr>
        </p:nvSpPr>
        <p:spPr/>
        <p:txBody>
          <a:bodyPr/>
          <a:lstStyle/>
          <a:p>
            <a:r>
              <a:rPr lang="en-US" dirty="0"/>
              <a:t>Implicit </a:t>
            </a:r>
            <a:r>
              <a:rPr lang="en-US" dirty="0" err="1"/>
              <a:t>Usings</a:t>
            </a:r>
            <a:r>
              <a:rPr lang="en-US" dirty="0"/>
              <a:t> – </a:t>
            </a:r>
            <a:r>
              <a:rPr lang="en-US" dirty="0" err="1"/>
              <a:t>Microsoft.NET.Sdk</a:t>
            </a:r>
            <a:endParaRPr lang="en-US" dirty="0"/>
          </a:p>
        </p:txBody>
      </p:sp>
      <p:sp>
        <p:nvSpPr>
          <p:cNvPr id="3" name="Content Placeholder 2">
            <a:extLst>
              <a:ext uri="{FF2B5EF4-FFF2-40B4-BE49-F238E27FC236}">
                <a16:creationId xmlns:a16="http://schemas.microsoft.com/office/drawing/2014/main" id="{6007E19C-D3ED-5443-836F-3FF709C8E10C}"/>
              </a:ext>
            </a:extLst>
          </p:cNvPr>
          <p:cNvSpPr>
            <a:spLocks noGrp="1"/>
          </p:cNvSpPr>
          <p:nvPr>
            <p:ph idx="1"/>
          </p:nvPr>
        </p:nvSpPr>
        <p:spPr/>
        <p:txBody>
          <a:bodyPr/>
          <a:lstStyle/>
          <a:p>
            <a:r>
              <a:rPr lang="en-US" dirty="0"/>
              <a:t>System</a:t>
            </a:r>
            <a:br>
              <a:rPr lang="en-US" dirty="0"/>
            </a:br>
            <a:r>
              <a:rPr lang="en-US" dirty="0"/>
              <a:t>System.Collections.Generic</a:t>
            </a:r>
            <a:br>
              <a:rPr lang="en-US" dirty="0"/>
            </a:br>
            <a:r>
              <a:rPr lang="en-US" dirty="0"/>
              <a:t>System.IO</a:t>
            </a:r>
            <a:br>
              <a:rPr lang="en-US" dirty="0"/>
            </a:br>
            <a:r>
              <a:rPr lang="en-US" dirty="0"/>
              <a:t>System.Linq</a:t>
            </a:r>
            <a:br>
              <a:rPr lang="en-US" dirty="0"/>
            </a:br>
            <a:r>
              <a:rPr lang="en-US" dirty="0"/>
              <a:t>System.Net.Http</a:t>
            </a:r>
            <a:br>
              <a:rPr lang="en-US" dirty="0"/>
            </a:br>
            <a:r>
              <a:rPr lang="en-US" dirty="0"/>
              <a:t>System.Threading</a:t>
            </a:r>
            <a:br>
              <a:rPr lang="en-US" dirty="0"/>
            </a:br>
            <a:r>
              <a:rPr lang="en-US" dirty="0"/>
              <a:t>System.Threading.Tasks</a:t>
            </a:r>
          </a:p>
        </p:txBody>
      </p:sp>
      <p:sp>
        <p:nvSpPr>
          <p:cNvPr id="4" name="Rectangle 3">
            <a:extLst>
              <a:ext uri="{FF2B5EF4-FFF2-40B4-BE49-F238E27FC236}">
                <a16:creationId xmlns:a16="http://schemas.microsoft.com/office/drawing/2014/main" id="{B593056B-2CA9-F941-BFCB-B091ED8FCACB}"/>
              </a:ext>
            </a:extLst>
          </p:cNvPr>
          <p:cNvSpPr/>
          <p:nvPr/>
        </p:nvSpPr>
        <p:spPr>
          <a:xfrm>
            <a:off x="4273417" y="5969655"/>
            <a:ext cx="3645165" cy="523220"/>
          </a:xfrm>
          <a:prstGeom prst="rect">
            <a:avLst/>
          </a:prstGeom>
        </p:spPr>
        <p:txBody>
          <a:bodyPr wrap="none">
            <a:spAutoFit/>
          </a:bodyPr>
          <a:lstStyle/>
          <a:p>
            <a:r>
              <a:rPr lang="en-US" sz="2800" dirty="0"/>
              <a:t>http://</a:t>
            </a:r>
            <a:r>
              <a:rPr lang="en-US" sz="2800" dirty="0" err="1"/>
              <a:t>jjg.me</a:t>
            </a:r>
            <a:r>
              <a:rPr lang="en-US" sz="2800" dirty="0"/>
              <a:t>/6_implicit</a:t>
            </a:r>
          </a:p>
        </p:txBody>
      </p:sp>
    </p:spTree>
    <p:extLst>
      <p:ext uri="{BB962C8B-B14F-4D97-AF65-F5344CB8AC3E}">
        <p14:creationId xmlns:p14="http://schemas.microsoft.com/office/powerpoint/2010/main" val="299841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0C55F-C350-6044-946E-1714ACC51CAF}"/>
              </a:ext>
            </a:extLst>
          </p:cNvPr>
          <p:cNvSpPr>
            <a:spLocks noGrp="1"/>
          </p:cNvSpPr>
          <p:nvPr>
            <p:ph type="title"/>
          </p:nvPr>
        </p:nvSpPr>
        <p:spPr/>
        <p:txBody>
          <a:bodyPr/>
          <a:lstStyle/>
          <a:p>
            <a:r>
              <a:rPr lang="en-US" dirty="0"/>
              <a:t>Implicit </a:t>
            </a:r>
            <a:r>
              <a:rPr lang="en-US" dirty="0" err="1"/>
              <a:t>Usings</a:t>
            </a:r>
            <a:r>
              <a:rPr lang="en-US" dirty="0"/>
              <a:t> – </a:t>
            </a:r>
            <a:r>
              <a:rPr lang="en-US" dirty="0" err="1"/>
              <a:t>Microsoft.NET.Sdk.Web</a:t>
            </a:r>
            <a:endParaRPr lang="en-US" dirty="0"/>
          </a:p>
        </p:txBody>
      </p:sp>
      <p:sp>
        <p:nvSpPr>
          <p:cNvPr id="3" name="Content Placeholder 2">
            <a:extLst>
              <a:ext uri="{FF2B5EF4-FFF2-40B4-BE49-F238E27FC236}">
                <a16:creationId xmlns:a16="http://schemas.microsoft.com/office/drawing/2014/main" id="{6007E19C-D3ED-5443-836F-3FF709C8E10C}"/>
              </a:ext>
            </a:extLst>
          </p:cNvPr>
          <p:cNvSpPr>
            <a:spLocks noGrp="1"/>
          </p:cNvSpPr>
          <p:nvPr>
            <p:ph idx="1"/>
          </p:nvPr>
        </p:nvSpPr>
        <p:spPr/>
        <p:txBody>
          <a:bodyPr/>
          <a:lstStyle/>
          <a:p>
            <a:r>
              <a:rPr lang="en-US" dirty="0"/>
              <a:t>System.Net.Http.Json</a:t>
            </a:r>
            <a:br>
              <a:rPr lang="en-US" dirty="0"/>
            </a:br>
            <a:r>
              <a:rPr lang="en-US" dirty="0"/>
              <a:t>Microsoft.AspNetCore.Builder</a:t>
            </a:r>
            <a:br>
              <a:rPr lang="en-US" dirty="0"/>
            </a:br>
            <a:r>
              <a:rPr lang="en-US" dirty="0"/>
              <a:t>Microsoft.AspNetCore.Hosting</a:t>
            </a:r>
            <a:br>
              <a:rPr lang="en-US" dirty="0"/>
            </a:br>
            <a:r>
              <a:rPr lang="en-US" dirty="0"/>
              <a:t>Microsoft.AspNetCore.Http</a:t>
            </a:r>
            <a:br>
              <a:rPr lang="en-US" dirty="0"/>
            </a:br>
            <a:r>
              <a:rPr lang="en-US" dirty="0"/>
              <a:t>Microsoft.AspNetCore.Routing</a:t>
            </a:r>
            <a:br>
              <a:rPr lang="en-US" dirty="0"/>
            </a:br>
            <a:r>
              <a:rPr lang="en-US" dirty="0"/>
              <a:t>Microsoft.Extensions.Configuration</a:t>
            </a:r>
            <a:br>
              <a:rPr lang="en-US" dirty="0"/>
            </a:br>
            <a:r>
              <a:rPr lang="en-US" dirty="0"/>
              <a:t>Microsoft.Extensions.DependencyInjection</a:t>
            </a:r>
            <a:br>
              <a:rPr lang="en-US" dirty="0"/>
            </a:br>
            <a:r>
              <a:rPr lang="en-US" dirty="0"/>
              <a:t>Microsoft.Extensions.Hosting</a:t>
            </a:r>
            <a:br>
              <a:rPr lang="en-US" dirty="0"/>
            </a:br>
            <a:r>
              <a:rPr lang="en-US" dirty="0"/>
              <a:t>Microsoft.Extensions.Logging</a:t>
            </a:r>
          </a:p>
        </p:txBody>
      </p:sp>
      <p:sp>
        <p:nvSpPr>
          <p:cNvPr id="4" name="Rectangle 3">
            <a:extLst>
              <a:ext uri="{FF2B5EF4-FFF2-40B4-BE49-F238E27FC236}">
                <a16:creationId xmlns:a16="http://schemas.microsoft.com/office/drawing/2014/main" id="{B593056B-2CA9-F941-BFCB-B091ED8FCACB}"/>
              </a:ext>
            </a:extLst>
          </p:cNvPr>
          <p:cNvSpPr/>
          <p:nvPr/>
        </p:nvSpPr>
        <p:spPr>
          <a:xfrm>
            <a:off x="4273417" y="5969655"/>
            <a:ext cx="3645165" cy="523220"/>
          </a:xfrm>
          <a:prstGeom prst="rect">
            <a:avLst/>
          </a:prstGeom>
        </p:spPr>
        <p:txBody>
          <a:bodyPr wrap="none">
            <a:spAutoFit/>
          </a:bodyPr>
          <a:lstStyle/>
          <a:p>
            <a:r>
              <a:rPr lang="en-US" sz="2800" dirty="0"/>
              <a:t>http://</a:t>
            </a:r>
            <a:r>
              <a:rPr lang="en-US" sz="2800" dirty="0" err="1"/>
              <a:t>jjg.me</a:t>
            </a:r>
            <a:r>
              <a:rPr lang="en-US" sz="2800" dirty="0"/>
              <a:t>/6_implicit</a:t>
            </a:r>
          </a:p>
        </p:txBody>
      </p:sp>
    </p:spTree>
    <p:extLst>
      <p:ext uri="{BB962C8B-B14F-4D97-AF65-F5344CB8AC3E}">
        <p14:creationId xmlns:p14="http://schemas.microsoft.com/office/powerpoint/2010/main" val="4251040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0C55F-C350-6044-946E-1714ACC51CAF}"/>
              </a:ext>
            </a:extLst>
          </p:cNvPr>
          <p:cNvSpPr>
            <a:spLocks noGrp="1"/>
          </p:cNvSpPr>
          <p:nvPr>
            <p:ph type="title"/>
          </p:nvPr>
        </p:nvSpPr>
        <p:spPr/>
        <p:txBody>
          <a:bodyPr/>
          <a:lstStyle/>
          <a:p>
            <a:r>
              <a:rPr lang="en-US" dirty="0"/>
              <a:t>Implicit </a:t>
            </a:r>
            <a:r>
              <a:rPr lang="en-US" dirty="0" err="1"/>
              <a:t>Usings</a:t>
            </a:r>
            <a:r>
              <a:rPr lang="en-US" dirty="0"/>
              <a:t> – </a:t>
            </a:r>
            <a:r>
              <a:rPr lang="en-US" dirty="0" err="1"/>
              <a:t>Microsoft.NET.Worker</a:t>
            </a:r>
            <a:endParaRPr lang="en-US" dirty="0"/>
          </a:p>
        </p:txBody>
      </p:sp>
      <p:sp>
        <p:nvSpPr>
          <p:cNvPr id="3" name="Content Placeholder 2">
            <a:extLst>
              <a:ext uri="{FF2B5EF4-FFF2-40B4-BE49-F238E27FC236}">
                <a16:creationId xmlns:a16="http://schemas.microsoft.com/office/drawing/2014/main" id="{6007E19C-D3ED-5443-836F-3FF709C8E10C}"/>
              </a:ext>
            </a:extLst>
          </p:cNvPr>
          <p:cNvSpPr>
            <a:spLocks noGrp="1"/>
          </p:cNvSpPr>
          <p:nvPr>
            <p:ph idx="1"/>
          </p:nvPr>
        </p:nvSpPr>
        <p:spPr/>
        <p:txBody>
          <a:bodyPr/>
          <a:lstStyle/>
          <a:p>
            <a:r>
              <a:rPr lang="en-US" dirty="0"/>
              <a:t>Microsoft.Extensions.Configuration</a:t>
            </a:r>
            <a:br>
              <a:rPr lang="en-US" dirty="0"/>
            </a:br>
            <a:r>
              <a:rPr lang="en-US" dirty="0"/>
              <a:t>Microsoft.Extensions.DependencyInjection</a:t>
            </a:r>
            <a:br>
              <a:rPr lang="en-US" dirty="0"/>
            </a:br>
            <a:r>
              <a:rPr lang="en-US" dirty="0"/>
              <a:t>Microsoft.Extensions.Hosting</a:t>
            </a:r>
            <a:br>
              <a:rPr lang="en-US" dirty="0"/>
            </a:br>
            <a:r>
              <a:rPr lang="en-US" dirty="0"/>
              <a:t>Microsoft.Extensions.Logging</a:t>
            </a:r>
          </a:p>
        </p:txBody>
      </p:sp>
      <p:sp>
        <p:nvSpPr>
          <p:cNvPr id="4" name="Rectangle 3">
            <a:extLst>
              <a:ext uri="{FF2B5EF4-FFF2-40B4-BE49-F238E27FC236}">
                <a16:creationId xmlns:a16="http://schemas.microsoft.com/office/drawing/2014/main" id="{B593056B-2CA9-F941-BFCB-B091ED8FCACB}"/>
              </a:ext>
            </a:extLst>
          </p:cNvPr>
          <p:cNvSpPr/>
          <p:nvPr/>
        </p:nvSpPr>
        <p:spPr>
          <a:xfrm>
            <a:off x="4273417" y="5969655"/>
            <a:ext cx="3645165" cy="523220"/>
          </a:xfrm>
          <a:prstGeom prst="rect">
            <a:avLst/>
          </a:prstGeom>
        </p:spPr>
        <p:txBody>
          <a:bodyPr wrap="none">
            <a:spAutoFit/>
          </a:bodyPr>
          <a:lstStyle/>
          <a:p>
            <a:r>
              <a:rPr lang="en-US" sz="2800" dirty="0"/>
              <a:t>http://</a:t>
            </a:r>
            <a:r>
              <a:rPr lang="en-US" sz="2800" dirty="0" err="1"/>
              <a:t>jjg.me</a:t>
            </a:r>
            <a:r>
              <a:rPr lang="en-US" sz="2800" dirty="0"/>
              <a:t>/6_implicit</a:t>
            </a:r>
          </a:p>
        </p:txBody>
      </p:sp>
    </p:spTree>
    <p:extLst>
      <p:ext uri="{BB962C8B-B14F-4D97-AF65-F5344CB8AC3E}">
        <p14:creationId xmlns:p14="http://schemas.microsoft.com/office/powerpoint/2010/main" val="517277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0C55F-C350-6044-946E-1714ACC51CAF}"/>
              </a:ext>
            </a:extLst>
          </p:cNvPr>
          <p:cNvSpPr>
            <a:spLocks noGrp="1"/>
          </p:cNvSpPr>
          <p:nvPr>
            <p:ph type="title"/>
          </p:nvPr>
        </p:nvSpPr>
        <p:spPr/>
        <p:txBody>
          <a:bodyPr/>
          <a:lstStyle/>
          <a:p>
            <a:r>
              <a:rPr lang="en-US" dirty="0"/>
              <a:t>Implicit </a:t>
            </a:r>
            <a:r>
              <a:rPr lang="en-US" dirty="0" err="1"/>
              <a:t>Usings</a:t>
            </a:r>
            <a:r>
              <a:rPr lang="en-US" dirty="0"/>
              <a:t> – </a:t>
            </a:r>
            <a:r>
              <a:rPr lang="en-US" dirty="0" err="1"/>
              <a:t>Microsoft.NET.WindowsDesktop</a:t>
            </a:r>
            <a:endParaRPr lang="en-US" dirty="0"/>
          </a:p>
        </p:txBody>
      </p:sp>
      <p:sp>
        <p:nvSpPr>
          <p:cNvPr id="3" name="Content Placeholder 2">
            <a:extLst>
              <a:ext uri="{FF2B5EF4-FFF2-40B4-BE49-F238E27FC236}">
                <a16:creationId xmlns:a16="http://schemas.microsoft.com/office/drawing/2014/main" id="{6007E19C-D3ED-5443-836F-3FF709C8E10C}"/>
              </a:ext>
            </a:extLst>
          </p:cNvPr>
          <p:cNvSpPr>
            <a:spLocks noGrp="1"/>
          </p:cNvSpPr>
          <p:nvPr>
            <p:ph idx="1"/>
          </p:nvPr>
        </p:nvSpPr>
        <p:spPr>
          <a:xfrm>
            <a:off x="838200" y="1092200"/>
            <a:ext cx="10515600" cy="523221"/>
          </a:xfrm>
        </p:spPr>
        <p:txBody>
          <a:bodyPr>
            <a:normAutofit fontScale="92500" lnSpcReduction="10000"/>
          </a:bodyPr>
          <a:lstStyle/>
          <a:p>
            <a:r>
              <a:rPr lang="en-US" sz="3600" dirty="0"/>
              <a:t>Windows Forms</a:t>
            </a:r>
          </a:p>
        </p:txBody>
      </p:sp>
      <p:sp>
        <p:nvSpPr>
          <p:cNvPr id="4" name="Rectangle 3">
            <a:extLst>
              <a:ext uri="{FF2B5EF4-FFF2-40B4-BE49-F238E27FC236}">
                <a16:creationId xmlns:a16="http://schemas.microsoft.com/office/drawing/2014/main" id="{B593056B-2CA9-F941-BFCB-B091ED8FCACB}"/>
              </a:ext>
            </a:extLst>
          </p:cNvPr>
          <p:cNvSpPr/>
          <p:nvPr/>
        </p:nvSpPr>
        <p:spPr>
          <a:xfrm>
            <a:off x="4273417" y="5969655"/>
            <a:ext cx="3645165" cy="523220"/>
          </a:xfrm>
          <a:prstGeom prst="rect">
            <a:avLst/>
          </a:prstGeom>
        </p:spPr>
        <p:txBody>
          <a:bodyPr wrap="none">
            <a:spAutoFit/>
          </a:bodyPr>
          <a:lstStyle/>
          <a:p>
            <a:r>
              <a:rPr lang="en-US" sz="2800" dirty="0"/>
              <a:t>http://</a:t>
            </a:r>
            <a:r>
              <a:rPr lang="en-US" sz="2800" dirty="0" err="1"/>
              <a:t>jjg.me</a:t>
            </a:r>
            <a:r>
              <a:rPr lang="en-US" sz="2800" dirty="0"/>
              <a:t>/6_implicit</a:t>
            </a:r>
          </a:p>
        </p:txBody>
      </p:sp>
      <p:sp>
        <p:nvSpPr>
          <p:cNvPr id="5" name="TextBox 4">
            <a:extLst>
              <a:ext uri="{FF2B5EF4-FFF2-40B4-BE49-F238E27FC236}">
                <a16:creationId xmlns:a16="http://schemas.microsoft.com/office/drawing/2014/main" id="{4DF39DBE-34CA-0244-8ABB-749AC8A3DADC}"/>
              </a:ext>
            </a:extLst>
          </p:cNvPr>
          <p:cNvSpPr txBox="1"/>
          <p:nvPr/>
        </p:nvSpPr>
        <p:spPr>
          <a:xfrm>
            <a:off x="838200" y="1615421"/>
            <a:ext cx="10515599" cy="1384995"/>
          </a:xfrm>
          <a:prstGeom prst="rect">
            <a:avLst/>
          </a:prstGeom>
          <a:noFill/>
        </p:spPr>
        <p:txBody>
          <a:bodyPr wrap="square" rtlCol="0">
            <a:spAutoFit/>
          </a:bodyPr>
          <a:lstStyle/>
          <a:p>
            <a:pPr algn="ctr"/>
            <a:r>
              <a:rPr lang="en-US" sz="2800" dirty="0" err="1"/>
              <a:t>Microsoft.NET.Sdk</a:t>
            </a:r>
            <a:r>
              <a:rPr lang="en-US" sz="2800" dirty="0"/>
              <a:t> namespaces</a:t>
            </a:r>
            <a:br>
              <a:rPr lang="en-US" sz="2800" dirty="0"/>
            </a:br>
            <a:r>
              <a:rPr lang="en-US" sz="2800" dirty="0"/>
              <a:t>System.Drawing</a:t>
            </a:r>
            <a:br>
              <a:rPr lang="en-US" sz="2800" dirty="0"/>
            </a:br>
            <a:r>
              <a:rPr lang="en-US" sz="2800" dirty="0"/>
              <a:t>System.Windows.Forms</a:t>
            </a:r>
          </a:p>
        </p:txBody>
      </p:sp>
      <p:sp>
        <p:nvSpPr>
          <p:cNvPr id="6" name="Content Placeholder 2">
            <a:extLst>
              <a:ext uri="{FF2B5EF4-FFF2-40B4-BE49-F238E27FC236}">
                <a16:creationId xmlns:a16="http://schemas.microsoft.com/office/drawing/2014/main" id="{F4BFAB4F-7A9A-FF4F-9DCB-736038ECD231}"/>
              </a:ext>
            </a:extLst>
          </p:cNvPr>
          <p:cNvSpPr txBox="1">
            <a:spLocks/>
          </p:cNvSpPr>
          <p:nvPr/>
        </p:nvSpPr>
        <p:spPr>
          <a:xfrm>
            <a:off x="963706" y="3429000"/>
            <a:ext cx="10515600" cy="523221"/>
          </a:xfrm>
          <a:prstGeom prst="rect">
            <a:avLst/>
          </a:prstGeom>
        </p:spPr>
        <p:txBody>
          <a:bodyPr vert="horz" lIns="91440" tIns="45720" rIns="91440" bIns="45720" rtlCol="0" anchor="ctr" anchorCtr="1">
            <a:normAutofit fontScale="92500" lnSpcReduction="10000"/>
          </a:bodyPr>
          <a:lstStyle>
            <a:lvl1pPr marL="0" indent="0" algn="ctr"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WPF</a:t>
            </a:r>
            <a:endParaRPr lang="en-US" dirty="0"/>
          </a:p>
        </p:txBody>
      </p:sp>
      <p:sp>
        <p:nvSpPr>
          <p:cNvPr id="7" name="TextBox 6">
            <a:extLst>
              <a:ext uri="{FF2B5EF4-FFF2-40B4-BE49-F238E27FC236}">
                <a16:creationId xmlns:a16="http://schemas.microsoft.com/office/drawing/2014/main" id="{AEDD29C7-196F-8149-BDD7-ED52DD5225BF}"/>
              </a:ext>
            </a:extLst>
          </p:cNvPr>
          <p:cNvSpPr txBox="1"/>
          <p:nvPr/>
        </p:nvSpPr>
        <p:spPr>
          <a:xfrm>
            <a:off x="963706" y="3952221"/>
            <a:ext cx="10515599" cy="1384995"/>
          </a:xfrm>
          <a:prstGeom prst="rect">
            <a:avLst/>
          </a:prstGeom>
          <a:noFill/>
        </p:spPr>
        <p:txBody>
          <a:bodyPr wrap="square" rtlCol="0">
            <a:spAutoFit/>
          </a:bodyPr>
          <a:lstStyle/>
          <a:p>
            <a:pPr algn="ctr"/>
            <a:r>
              <a:rPr lang="en-US" sz="2800" dirty="0" err="1"/>
              <a:t>Microsoft.NET.Sdk</a:t>
            </a:r>
            <a:r>
              <a:rPr lang="en-US" sz="2800" dirty="0"/>
              <a:t> namespaces</a:t>
            </a:r>
            <a:br>
              <a:rPr lang="en-US" sz="2800" dirty="0"/>
            </a:br>
            <a:r>
              <a:rPr lang="en-US" sz="2800" dirty="0"/>
              <a:t>Removed System.IO</a:t>
            </a:r>
            <a:br>
              <a:rPr lang="en-US" sz="2800" dirty="0"/>
            </a:br>
            <a:r>
              <a:rPr lang="en-US" sz="2800" dirty="0"/>
              <a:t>Removed System.Net.Http</a:t>
            </a:r>
          </a:p>
        </p:txBody>
      </p:sp>
    </p:spTree>
    <p:extLst>
      <p:ext uri="{BB962C8B-B14F-4D97-AF65-F5344CB8AC3E}">
        <p14:creationId xmlns:p14="http://schemas.microsoft.com/office/powerpoint/2010/main" val="1882219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File Scoped Namespaces">
            <a:extLst>
              <a:ext uri="{FF2B5EF4-FFF2-40B4-BE49-F238E27FC236}">
                <a16:creationId xmlns:a16="http://schemas.microsoft.com/office/drawing/2014/main" id="{62B4BBFB-9A22-4207-A7BB-C040E64CA26E}"/>
              </a:ext>
            </a:extLst>
          </p:cNvPr>
          <p:cNvSpPr>
            <a:spLocks noGrp="1"/>
          </p:cNvSpPr>
          <p:nvPr>
            <p:ph type="title"/>
          </p:nvPr>
        </p:nvSpPr>
        <p:spPr/>
        <p:txBody>
          <a:bodyPr/>
          <a:lstStyle/>
          <a:p>
            <a:r>
              <a:rPr lang="en-US" dirty="0"/>
              <a:t>File Scoped Namespaces</a:t>
            </a:r>
          </a:p>
        </p:txBody>
      </p:sp>
      <p:pic>
        <p:nvPicPr>
          <p:cNvPr id="4" name="Picture 3" descr="Text&#10;&#10;Description automatically generated">
            <a:extLst>
              <a:ext uri="{FF2B5EF4-FFF2-40B4-BE49-F238E27FC236}">
                <a16:creationId xmlns:a16="http://schemas.microsoft.com/office/drawing/2014/main" id="{0B719653-8925-47EE-B758-68489960C008}"/>
              </a:ext>
            </a:extLst>
          </p:cNvPr>
          <p:cNvPicPr>
            <a:picLocks noChangeAspect="1"/>
          </p:cNvPicPr>
          <p:nvPr/>
        </p:nvPicPr>
        <p:blipFill>
          <a:blip r:embed="rId3"/>
          <a:stretch>
            <a:fillRect/>
          </a:stretch>
        </p:blipFill>
        <p:spPr>
          <a:xfrm>
            <a:off x="1815272" y="1659825"/>
            <a:ext cx="8561456" cy="3538349"/>
          </a:xfrm>
          <a:prstGeom prst="rect">
            <a:avLst/>
          </a:prstGeom>
        </p:spPr>
      </p:pic>
    </p:spTree>
    <p:extLst>
      <p:ext uri="{BB962C8B-B14F-4D97-AF65-F5344CB8AC3E}">
        <p14:creationId xmlns:p14="http://schemas.microsoft.com/office/powerpoint/2010/main" val="14549653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p:txBody>
          <a:bodyPr>
            <a:normAutofit/>
          </a:bodyPr>
          <a:lstStyle/>
          <a:p>
            <a:r>
              <a:rPr lang="en-US" dirty="0"/>
              <a:t>About Joe Guadagno</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nvPr>
        </p:nvGraphicFramePr>
        <p:xfrm>
          <a:off x="842961" y="1092200"/>
          <a:ext cx="10515600"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2" descr="SmartArt graphic">
            <a:extLst>
              <a:ext uri="{FF2B5EF4-FFF2-40B4-BE49-F238E27FC236}">
                <a16:creationId xmlns:a16="http://schemas.microsoft.com/office/drawing/2014/main" id="{EC9EDCD6-2837-7D46-66A5-110FDA74F567}"/>
              </a:ext>
            </a:extLst>
          </p:cNvPr>
          <p:cNvGraphicFramePr>
            <a:graphicFrameLocks/>
          </p:cNvGraphicFramePr>
          <p:nvPr/>
        </p:nvGraphicFramePr>
        <p:xfrm>
          <a:off x="833439" y="3584714"/>
          <a:ext cx="10515600" cy="2514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Rectangle 3">
            <a:extLst>
              <a:ext uri="{FF2B5EF4-FFF2-40B4-BE49-F238E27FC236}">
                <a16:creationId xmlns:a16="http://schemas.microsoft.com/office/drawing/2014/main" id="{BC98910F-C7A8-488C-2CDD-C645F3D1CC36}"/>
              </a:ext>
            </a:extLst>
          </p:cNvPr>
          <p:cNvSpPr/>
          <p:nvPr/>
        </p:nvSpPr>
        <p:spPr>
          <a:xfrm>
            <a:off x="4158530" y="6099314"/>
            <a:ext cx="3865417" cy="523220"/>
          </a:xfrm>
          <a:prstGeom prst="rect">
            <a:avLst/>
          </a:prstGeom>
          <a:noFill/>
        </p:spPr>
        <p:txBody>
          <a:bodyPr wrap="none" lIns="91440" tIns="45720" rIns="91440" bIns="45720">
            <a:spAutoFit/>
          </a:bodyPr>
          <a:lstStyle/>
          <a:p>
            <a:pPr algn="ctr"/>
            <a:r>
              <a:rPr lang="en-US" sz="2800" b="0" cap="none" spc="0" dirty="0" err="1">
                <a:ln w="0"/>
                <a:solidFill>
                  <a:schemeClr val="tx1"/>
                </a:solidFill>
                <a:effectLst>
                  <a:outerShdw blurRad="38100" dist="19050" dir="2700000" algn="tl" rotWithShape="0">
                    <a:schemeClr val="dk1">
                      <a:alpha val="40000"/>
                    </a:schemeClr>
                  </a:outerShdw>
                </a:effectLst>
              </a:rPr>
              <a:t>jguadagno@hotmail.com</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3243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4E99-E4BB-4BB9-A1A7-29DEA90BDC15}"/>
              </a:ext>
            </a:extLst>
          </p:cNvPr>
          <p:cNvSpPr>
            <a:spLocks noGrp="1"/>
          </p:cNvSpPr>
          <p:nvPr>
            <p:ph type="title"/>
          </p:nvPr>
        </p:nvSpPr>
        <p:spPr/>
        <p:txBody>
          <a:bodyPr/>
          <a:lstStyle/>
          <a:p>
            <a:r>
              <a:rPr lang="en-US" dirty="0"/>
              <a:t>Lambda Improvements</a:t>
            </a:r>
          </a:p>
        </p:txBody>
      </p:sp>
      <p:pic>
        <p:nvPicPr>
          <p:cNvPr id="5" name="Content Placeholder 4" descr="Graphical user interface, text&#10;&#10;Description automatically generated">
            <a:extLst>
              <a:ext uri="{FF2B5EF4-FFF2-40B4-BE49-F238E27FC236}">
                <a16:creationId xmlns:a16="http://schemas.microsoft.com/office/drawing/2014/main" id="{80055B19-7F29-4B3F-B673-2942A11B562E}"/>
              </a:ext>
            </a:extLst>
          </p:cNvPr>
          <p:cNvPicPr>
            <a:picLocks noGrp="1" noChangeAspect="1"/>
          </p:cNvPicPr>
          <p:nvPr>
            <p:ph idx="1"/>
          </p:nvPr>
        </p:nvPicPr>
        <p:blipFill>
          <a:blip r:embed="rId3"/>
          <a:stretch>
            <a:fillRect/>
          </a:stretch>
        </p:blipFill>
        <p:spPr>
          <a:xfrm>
            <a:off x="1294984" y="2887757"/>
            <a:ext cx="9602032" cy="1493649"/>
          </a:xfrm>
        </p:spPr>
      </p:pic>
    </p:spTree>
    <p:extLst>
      <p:ext uri="{BB962C8B-B14F-4D97-AF65-F5344CB8AC3E}">
        <p14:creationId xmlns:p14="http://schemas.microsoft.com/office/powerpoint/2010/main" val="6349807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4E99-E4BB-4BB9-A1A7-29DEA90BDC15}"/>
              </a:ext>
            </a:extLst>
          </p:cNvPr>
          <p:cNvSpPr>
            <a:spLocks noGrp="1"/>
          </p:cNvSpPr>
          <p:nvPr>
            <p:ph type="title"/>
          </p:nvPr>
        </p:nvSpPr>
        <p:spPr/>
        <p:txBody>
          <a:bodyPr/>
          <a:lstStyle/>
          <a:p>
            <a:r>
              <a:rPr lang="en-US" dirty="0"/>
              <a:t>Lambda Improvements</a:t>
            </a:r>
          </a:p>
        </p:txBody>
      </p:sp>
      <p:pic>
        <p:nvPicPr>
          <p:cNvPr id="5" name="Content Placeholder 4">
            <a:extLst>
              <a:ext uri="{FF2B5EF4-FFF2-40B4-BE49-F238E27FC236}">
                <a16:creationId xmlns:a16="http://schemas.microsoft.com/office/drawing/2014/main" id="{51A096B6-3B1D-48CC-82D4-675B0CCF0AC0}"/>
              </a:ext>
            </a:extLst>
          </p:cNvPr>
          <p:cNvPicPr>
            <a:picLocks noGrp="1" noChangeAspect="1"/>
          </p:cNvPicPr>
          <p:nvPr>
            <p:ph idx="1"/>
          </p:nvPr>
        </p:nvPicPr>
        <p:blipFill>
          <a:blip r:embed="rId3"/>
          <a:stretch>
            <a:fillRect/>
          </a:stretch>
        </p:blipFill>
        <p:spPr>
          <a:xfrm>
            <a:off x="1908447" y="2525775"/>
            <a:ext cx="8375106" cy="2217612"/>
          </a:xfrm>
        </p:spPr>
      </p:pic>
      <p:pic>
        <p:nvPicPr>
          <p:cNvPr id="7" name="Picture 6" descr="Graphical user interface, text&#10;&#10;Description automatically generated">
            <a:extLst>
              <a:ext uri="{FF2B5EF4-FFF2-40B4-BE49-F238E27FC236}">
                <a16:creationId xmlns:a16="http://schemas.microsoft.com/office/drawing/2014/main" id="{F0B0CBA4-FE9A-4B7D-975F-B187F5A52EC7}"/>
              </a:ext>
            </a:extLst>
          </p:cNvPr>
          <p:cNvPicPr>
            <a:picLocks noChangeAspect="1"/>
          </p:cNvPicPr>
          <p:nvPr/>
        </p:nvPicPr>
        <p:blipFill>
          <a:blip r:embed="rId4"/>
          <a:stretch>
            <a:fillRect/>
          </a:stretch>
        </p:blipFill>
        <p:spPr>
          <a:xfrm>
            <a:off x="2628599" y="2861261"/>
            <a:ext cx="6934801" cy="1135478"/>
          </a:xfrm>
          <a:prstGeom prst="rect">
            <a:avLst/>
          </a:prstGeom>
        </p:spPr>
      </p:pic>
    </p:spTree>
    <p:extLst>
      <p:ext uri="{BB962C8B-B14F-4D97-AF65-F5344CB8AC3E}">
        <p14:creationId xmlns:p14="http://schemas.microsoft.com/office/powerpoint/2010/main" val="3638193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B5C81-3496-4F57-9414-BEE6EF078E8B}"/>
              </a:ext>
            </a:extLst>
          </p:cNvPr>
          <p:cNvSpPr>
            <a:spLocks noGrp="1"/>
          </p:cNvSpPr>
          <p:nvPr>
            <p:ph type="title"/>
          </p:nvPr>
        </p:nvSpPr>
        <p:spPr/>
        <p:txBody>
          <a:bodyPr/>
          <a:lstStyle/>
          <a:p>
            <a:r>
              <a:rPr lang="en-US" dirty="0"/>
              <a:t>Other Improvements</a:t>
            </a:r>
          </a:p>
        </p:txBody>
      </p:sp>
      <p:sp>
        <p:nvSpPr>
          <p:cNvPr id="3" name="Content Placeholder 2">
            <a:extLst>
              <a:ext uri="{FF2B5EF4-FFF2-40B4-BE49-F238E27FC236}">
                <a16:creationId xmlns:a16="http://schemas.microsoft.com/office/drawing/2014/main" id="{3E0C88A7-A1CE-4A37-BB61-9C1C5A8DA0C4}"/>
              </a:ext>
            </a:extLst>
          </p:cNvPr>
          <p:cNvSpPr>
            <a:spLocks noGrp="1"/>
          </p:cNvSpPr>
          <p:nvPr>
            <p:ph idx="1"/>
          </p:nvPr>
        </p:nvSpPr>
        <p:spPr/>
        <p:txBody>
          <a:bodyPr/>
          <a:lstStyle/>
          <a:p>
            <a:r>
              <a:rPr lang="en-US" sz="3600" dirty="0"/>
              <a:t>Improvements to struct</a:t>
            </a:r>
          </a:p>
          <a:p>
            <a:r>
              <a:rPr lang="en-US" sz="3600" dirty="0"/>
              <a:t>Interpolated string improvements</a:t>
            </a:r>
          </a:p>
          <a:p>
            <a:r>
              <a:rPr lang="en-US" sz="3600" dirty="0"/>
              <a:t>More at:</a:t>
            </a:r>
          </a:p>
          <a:p>
            <a:r>
              <a:rPr lang="en-US" sz="3600" dirty="0"/>
              <a:t>https://jjg.me/6_c10</a:t>
            </a:r>
          </a:p>
          <a:p>
            <a:endParaRPr lang="en-US" dirty="0"/>
          </a:p>
          <a:p>
            <a:endParaRPr lang="en-US" dirty="0"/>
          </a:p>
        </p:txBody>
      </p:sp>
    </p:spTree>
    <p:extLst>
      <p:ext uri="{BB962C8B-B14F-4D97-AF65-F5344CB8AC3E}">
        <p14:creationId xmlns:p14="http://schemas.microsoft.com/office/powerpoint/2010/main" val="10149422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719DD5-8C9D-4A95-884A-4129F0DC5D4B}"/>
              </a:ext>
            </a:extLst>
          </p:cNvPr>
          <p:cNvSpPr>
            <a:spLocks noGrp="1"/>
          </p:cNvSpPr>
          <p:nvPr>
            <p:ph type="title"/>
          </p:nvPr>
        </p:nvSpPr>
        <p:spPr/>
        <p:txBody>
          <a:bodyPr/>
          <a:lstStyle/>
          <a:p>
            <a:r>
              <a:rPr lang="en-US" dirty="0"/>
              <a:t>ASP.NET</a:t>
            </a:r>
          </a:p>
        </p:txBody>
      </p:sp>
      <p:sp>
        <p:nvSpPr>
          <p:cNvPr id="5" name="Text Placeholder 4">
            <a:extLst>
              <a:ext uri="{FF2B5EF4-FFF2-40B4-BE49-F238E27FC236}">
                <a16:creationId xmlns:a16="http://schemas.microsoft.com/office/drawing/2014/main" id="{9BEEF1ED-C905-4BA0-8075-B9803E0CB197}"/>
              </a:ext>
            </a:extLst>
          </p:cNvPr>
          <p:cNvSpPr>
            <a:spLocks noGrp="1"/>
          </p:cNvSpPr>
          <p:nvPr>
            <p:ph type="body" idx="1"/>
          </p:nvPr>
        </p:nvSpPr>
        <p:spPr/>
        <p:txBody>
          <a:bodyPr/>
          <a:lstStyle/>
          <a:p>
            <a:r>
              <a:rPr lang="en-US" dirty="0"/>
              <a:t>What’s New!</a:t>
            </a:r>
          </a:p>
        </p:txBody>
      </p:sp>
    </p:spTree>
    <p:extLst>
      <p:ext uri="{BB962C8B-B14F-4D97-AF65-F5344CB8AC3E}">
        <p14:creationId xmlns:p14="http://schemas.microsoft.com/office/powerpoint/2010/main" val="2111751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B028-AC28-45E0-8570-1D2620BE6203}"/>
              </a:ext>
            </a:extLst>
          </p:cNvPr>
          <p:cNvSpPr>
            <a:spLocks noGrp="1"/>
          </p:cNvSpPr>
          <p:nvPr>
            <p:ph type="title"/>
          </p:nvPr>
        </p:nvSpPr>
        <p:spPr/>
        <p:txBody>
          <a:bodyPr/>
          <a:lstStyle/>
          <a:p>
            <a:r>
              <a:rPr lang="en-US" dirty="0"/>
              <a:t>Minimal APIs</a:t>
            </a:r>
          </a:p>
        </p:txBody>
      </p:sp>
      <p:pic>
        <p:nvPicPr>
          <p:cNvPr id="5" name="Content Placeholder 4" descr="ASP.NET Minimal API example">
            <a:extLst>
              <a:ext uri="{FF2B5EF4-FFF2-40B4-BE49-F238E27FC236}">
                <a16:creationId xmlns:a16="http://schemas.microsoft.com/office/drawing/2014/main" id="{E1E78E9F-1037-44E1-BA67-7A1802146831}"/>
              </a:ext>
            </a:extLst>
          </p:cNvPr>
          <p:cNvPicPr>
            <a:picLocks noGrp="1" noChangeAspect="1"/>
          </p:cNvPicPr>
          <p:nvPr>
            <p:ph idx="1"/>
          </p:nvPr>
        </p:nvPicPr>
        <p:blipFill>
          <a:blip r:embed="rId3"/>
          <a:stretch>
            <a:fillRect/>
          </a:stretch>
        </p:blipFill>
        <p:spPr>
          <a:xfrm>
            <a:off x="1634103" y="2529585"/>
            <a:ext cx="8923793" cy="2209992"/>
          </a:xfrm>
        </p:spPr>
      </p:pic>
      <p:sp>
        <p:nvSpPr>
          <p:cNvPr id="6" name="TextBox 5">
            <a:extLst>
              <a:ext uri="{FF2B5EF4-FFF2-40B4-BE49-F238E27FC236}">
                <a16:creationId xmlns:a16="http://schemas.microsoft.com/office/drawing/2014/main" id="{08E58957-C3B3-4239-B27A-82977DE8E2F6}"/>
              </a:ext>
            </a:extLst>
          </p:cNvPr>
          <p:cNvSpPr txBox="1"/>
          <p:nvPr/>
        </p:nvSpPr>
        <p:spPr>
          <a:xfrm>
            <a:off x="4128954" y="5969655"/>
            <a:ext cx="3934090" cy="523220"/>
          </a:xfrm>
          <a:prstGeom prst="rect">
            <a:avLst/>
          </a:prstGeom>
          <a:noFill/>
        </p:spPr>
        <p:txBody>
          <a:bodyPr wrap="none" rtlCol="0">
            <a:spAutoFit/>
          </a:bodyPr>
          <a:lstStyle/>
          <a:p>
            <a:r>
              <a:rPr lang="en-US" sz="2800" dirty="0"/>
              <a:t>http://jjg.me/6_minapi</a:t>
            </a:r>
          </a:p>
        </p:txBody>
      </p:sp>
    </p:spTree>
    <p:extLst>
      <p:ext uri="{BB962C8B-B14F-4D97-AF65-F5344CB8AC3E}">
        <p14:creationId xmlns:p14="http://schemas.microsoft.com/office/powerpoint/2010/main" val="2657341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A193C-924A-4085-B8BE-E454E209906C}"/>
              </a:ext>
            </a:extLst>
          </p:cNvPr>
          <p:cNvSpPr>
            <a:spLocks noGrp="1"/>
          </p:cNvSpPr>
          <p:nvPr>
            <p:ph type="title"/>
          </p:nvPr>
        </p:nvSpPr>
        <p:spPr/>
        <p:txBody>
          <a:bodyPr/>
          <a:lstStyle/>
          <a:p>
            <a:r>
              <a:rPr lang="en-US" dirty="0"/>
              <a:t>Other Improvements</a:t>
            </a:r>
          </a:p>
        </p:txBody>
      </p:sp>
      <p:sp>
        <p:nvSpPr>
          <p:cNvPr id="3" name="Content Placeholder 2">
            <a:extLst>
              <a:ext uri="{FF2B5EF4-FFF2-40B4-BE49-F238E27FC236}">
                <a16:creationId xmlns:a16="http://schemas.microsoft.com/office/drawing/2014/main" id="{F7728831-7E3D-4614-AF41-A9F2AA1A748F}"/>
              </a:ext>
            </a:extLst>
          </p:cNvPr>
          <p:cNvSpPr>
            <a:spLocks noGrp="1"/>
          </p:cNvSpPr>
          <p:nvPr>
            <p:ph idx="1"/>
          </p:nvPr>
        </p:nvSpPr>
        <p:spPr/>
        <p:txBody>
          <a:bodyPr>
            <a:normAutofit/>
          </a:bodyPr>
          <a:lstStyle/>
          <a:p>
            <a:r>
              <a:rPr lang="en-US" sz="3600" dirty="0" err="1"/>
              <a:t>SignalR</a:t>
            </a:r>
            <a:r>
              <a:rPr lang="en-US" sz="3600" dirty="0"/>
              <a:t> Improvements</a:t>
            </a:r>
          </a:p>
          <a:p>
            <a:r>
              <a:rPr lang="en-US" sz="3600" dirty="0"/>
              <a:t>Razor Page Improvements</a:t>
            </a:r>
          </a:p>
          <a:p>
            <a:r>
              <a:rPr lang="en-US" sz="3600" dirty="0"/>
              <a:t>Hot Reload</a:t>
            </a:r>
          </a:p>
          <a:p>
            <a:r>
              <a:rPr lang="en-US" sz="3600" dirty="0"/>
              <a:t>HTTP/3 Support</a:t>
            </a:r>
          </a:p>
          <a:p>
            <a:r>
              <a:rPr lang="en-US" sz="3600" dirty="0"/>
              <a:t>Improved SPA</a:t>
            </a:r>
          </a:p>
          <a:p>
            <a:r>
              <a:rPr lang="en-US" sz="3600" dirty="0"/>
              <a:t>Web App Template Improvements</a:t>
            </a:r>
          </a:p>
        </p:txBody>
      </p:sp>
      <p:sp>
        <p:nvSpPr>
          <p:cNvPr id="4" name="TextBox 3">
            <a:extLst>
              <a:ext uri="{FF2B5EF4-FFF2-40B4-BE49-F238E27FC236}">
                <a16:creationId xmlns:a16="http://schemas.microsoft.com/office/drawing/2014/main" id="{5B8A9D6A-DE15-4B00-AB47-6F3F67A43634}"/>
              </a:ext>
            </a:extLst>
          </p:cNvPr>
          <p:cNvSpPr txBox="1"/>
          <p:nvPr/>
        </p:nvSpPr>
        <p:spPr>
          <a:xfrm>
            <a:off x="3469532" y="5969655"/>
            <a:ext cx="5252936" cy="523220"/>
          </a:xfrm>
          <a:prstGeom prst="rect">
            <a:avLst/>
          </a:prstGeom>
          <a:noFill/>
        </p:spPr>
        <p:txBody>
          <a:bodyPr wrap="square" rtlCol="0">
            <a:spAutoFit/>
          </a:bodyPr>
          <a:lstStyle/>
          <a:p>
            <a:r>
              <a:rPr lang="en-US" sz="2800" dirty="0"/>
              <a:t>https://jjg.me/6_aspnetcore</a:t>
            </a:r>
          </a:p>
        </p:txBody>
      </p:sp>
    </p:spTree>
    <p:extLst>
      <p:ext uri="{BB962C8B-B14F-4D97-AF65-F5344CB8AC3E}">
        <p14:creationId xmlns:p14="http://schemas.microsoft.com/office/powerpoint/2010/main" val="24611211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44D68-8B33-49F1-8DAA-5704885B9582}"/>
              </a:ext>
            </a:extLst>
          </p:cNvPr>
          <p:cNvSpPr>
            <a:spLocks noGrp="1"/>
          </p:cNvSpPr>
          <p:nvPr>
            <p:ph type="title"/>
          </p:nvPr>
        </p:nvSpPr>
        <p:spPr/>
        <p:txBody>
          <a:bodyPr/>
          <a:lstStyle/>
          <a:p>
            <a:r>
              <a:rPr lang="en-US" dirty="0"/>
              <a:t>Windows Forms</a:t>
            </a:r>
          </a:p>
        </p:txBody>
      </p:sp>
      <p:sp>
        <p:nvSpPr>
          <p:cNvPr id="3" name="Text Placeholder 2">
            <a:extLst>
              <a:ext uri="{FF2B5EF4-FFF2-40B4-BE49-F238E27FC236}">
                <a16:creationId xmlns:a16="http://schemas.microsoft.com/office/drawing/2014/main" id="{7B56994E-D87E-4083-A4E2-F1C874AFA59F}"/>
              </a:ext>
            </a:extLst>
          </p:cNvPr>
          <p:cNvSpPr>
            <a:spLocks noGrp="1"/>
          </p:cNvSpPr>
          <p:nvPr>
            <p:ph type="body" idx="1"/>
          </p:nvPr>
        </p:nvSpPr>
        <p:spPr/>
        <p:txBody>
          <a:bodyPr/>
          <a:lstStyle/>
          <a:p>
            <a:r>
              <a:rPr lang="en-US" dirty="0"/>
              <a:t>Improvements</a:t>
            </a:r>
          </a:p>
        </p:txBody>
      </p:sp>
    </p:spTree>
    <p:extLst>
      <p:ext uri="{BB962C8B-B14F-4D97-AF65-F5344CB8AC3E}">
        <p14:creationId xmlns:p14="http://schemas.microsoft.com/office/powerpoint/2010/main" val="30854127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2C823-4902-4721-8BFD-1FDFC24CB6EB}"/>
              </a:ext>
            </a:extLst>
          </p:cNvPr>
          <p:cNvSpPr>
            <a:spLocks noGrp="1"/>
          </p:cNvSpPr>
          <p:nvPr>
            <p:ph type="title"/>
          </p:nvPr>
        </p:nvSpPr>
        <p:spPr/>
        <p:txBody>
          <a:bodyPr/>
          <a:lstStyle/>
          <a:p>
            <a:r>
              <a:rPr lang="en-US" dirty="0"/>
              <a:t>Accessibility Improvements</a:t>
            </a:r>
          </a:p>
        </p:txBody>
      </p:sp>
      <p:sp>
        <p:nvSpPr>
          <p:cNvPr id="3" name="Content Placeholder 2">
            <a:extLst>
              <a:ext uri="{FF2B5EF4-FFF2-40B4-BE49-F238E27FC236}">
                <a16:creationId xmlns:a16="http://schemas.microsoft.com/office/drawing/2014/main" id="{21EB204D-AAD4-4726-8D43-1BD0D52229B7}"/>
              </a:ext>
            </a:extLst>
          </p:cNvPr>
          <p:cNvSpPr>
            <a:spLocks noGrp="1"/>
          </p:cNvSpPr>
          <p:nvPr>
            <p:ph idx="1"/>
          </p:nvPr>
        </p:nvSpPr>
        <p:spPr/>
        <p:txBody>
          <a:bodyPr>
            <a:normAutofit/>
          </a:bodyPr>
          <a:lstStyle/>
          <a:p>
            <a:r>
              <a:rPr lang="en-US" sz="3600" dirty="0" err="1"/>
              <a:t>CheckedListBox</a:t>
            </a:r>
            <a:endParaRPr lang="en-US" sz="3600" dirty="0"/>
          </a:p>
          <a:p>
            <a:r>
              <a:rPr lang="en-US" sz="3600" dirty="0" err="1"/>
              <a:t>LinkedLabel</a:t>
            </a:r>
            <a:endParaRPr lang="en-US" sz="3600" dirty="0"/>
          </a:p>
          <a:p>
            <a:r>
              <a:rPr lang="en-US" sz="3600" dirty="0"/>
              <a:t>Panel</a:t>
            </a:r>
          </a:p>
          <a:p>
            <a:r>
              <a:rPr lang="en-US" sz="3600" dirty="0" err="1"/>
              <a:t>ScrollBar</a:t>
            </a:r>
            <a:endParaRPr lang="en-US" sz="3600" dirty="0"/>
          </a:p>
          <a:p>
            <a:r>
              <a:rPr lang="en-US" sz="3600" dirty="0" err="1"/>
              <a:t>TabControl</a:t>
            </a:r>
            <a:endParaRPr lang="en-US" sz="3600" dirty="0"/>
          </a:p>
          <a:p>
            <a:r>
              <a:rPr lang="en-US" sz="3600" dirty="0" err="1"/>
              <a:t>TrackBar</a:t>
            </a:r>
            <a:endParaRPr lang="en-US" sz="3600" dirty="0"/>
          </a:p>
        </p:txBody>
      </p:sp>
    </p:spTree>
    <p:extLst>
      <p:ext uri="{BB962C8B-B14F-4D97-AF65-F5344CB8AC3E}">
        <p14:creationId xmlns:p14="http://schemas.microsoft.com/office/powerpoint/2010/main" val="38777701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1B59B-A020-4DCD-B755-E662A863B1D9}"/>
              </a:ext>
            </a:extLst>
          </p:cNvPr>
          <p:cNvSpPr>
            <a:spLocks noGrp="1"/>
          </p:cNvSpPr>
          <p:nvPr>
            <p:ph type="title"/>
          </p:nvPr>
        </p:nvSpPr>
        <p:spPr/>
        <p:txBody>
          <a:bodyPr/>
          <a:lstStyle/>
          <a:p>
            <a:r>
              <a:rPr lang="en-US" dirty="0"/>
              <a:t>Default Font</a:t>
            </a:r>
          </a:p>
        </p:txBody>
      </p:sp>
      <p:pic>
        <p:nvPicPr>
          <p:cNvPr id="6" name="Content Placeholder 5">
            <a:extLst>
              <a:ext uri="{FF2B5EF4-FFF2-40B4-BE49-F238E27FC236}">
                <a16:creationId xmlns:a16="http://schemas.microsoft.com/office/drawing/2014/main" id="{5F13D8CA-9497-424C-9BC1-B280043063DA}"/>
              </a:ext>
            </a:extLst>
          </p:cNvPr>
          <p:cNvPicPr>
            <a:picLocks noGrp="1" noChangeAspect="1"/>
          </p:cNvPicPr>
          <p:nvPr>
            <p:ph idx="1"/>
          </p:nvPr>
        </p:nvPicPr>
        <p:blipFill>
          <a:blip r:embed="rId2"/>
          <a:stretch>
            <a:fillRect/>
          </a:stretch>
        </p:blipFill>
        <p:spPr>
          <a:xfrm>
            <a:off x="2521910" y="3455496"/>
            <a:ext cx="7148179" cy="358171"/>
          </a:xfrm>
        </p:spPr>
      </p:pic>
    </p:spTree>
    <p:extLst>
      <p:ext uri="{BB962C8B-B14F-4D97-AF65-F5344CB8AC3E}">
        <p14:creationId xmlns:p14="http://schemas.microsoft.com/office/powerpoint/2010/main" val="3163024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1B59B-A020-4DCD-B755-E662A863B1D9}"/>
              </a:ext>
            </a:extLst>
          </p:cNvPr>
          <p:cNvSpPr>
            <a:spLocks noGrp="1"/>
          </p:cNvSpPr>
          <p:nvPr>
            <p:ph type="title"/>
          </p:nvPr>
        </p:nvSpPr>
        <p:spPr/>
        <p:txBody>
          <a:bodyPr/>
          <a:lstStyle/>
          <a:p>
            <a:r>
              <a:rPr lang="en-US" dirty="0"/>
              <a:t>Minimal App</a:t>
            </a:r>
          </a:p>
        </p:txBody>
      </p:sp>
      <p:pic>
        <p:nvPicPr>
          <p:cNvPr id="5" name="Content Placeholder 4" descr="Text&#10;&#10;Description automatically generated">
            <a:extLst>
              <a:ext uri="{FF2B5EF4-FFF2-40B4-BE49-F238E27FC236}">
                <a16:creationId xmlns:a16="http://schemas.microsoft.com/office/drawing/2014/main" id="{5A32802F-DF1F-4848-9C4D-12D95B775428}"/>
              </a:ext>
            </a:extLst>
          </p:cNvPr>
          <p:cNvPicPr>
            <a:picLocks noGrp="1" noChangeAspect="1"/>
          </p:cNvPicPr>
          <p:nvPr>
            <p:ph idx="1"/>
          </p:nvPr>
        </p:nvPicPr>
        <p:blipFill>
          <a:blip r:embed="rId3"/>
          <a:stretch>
            <a:fillRect/>
          </a:stretch>
        </p:blipFill>
        <p:spPr>
          <a:xfrm>
            <a:off x="1866533" y="1771330"/>
            <a:ext cx="8458933" cy="3726503"/>
          </a:xfrm>
        </p:spPr>
      </p:pic>
    </p:spTree>
    <p:extLst>
      <p:ext uri="{BB962C8B-B14F-4D97-AF65-F5344CB8AC3E}">
        <p14:creationId xmlns:p14="http://schemas.microsoft.com/office/powerpoint/2010/main" val="29231237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algn="ctr"/>
            <a:r>
              <a:rPr lang="en-US" altLang="en-US" sz="2800" dirty="0">
                <a:ea typeface="MS PGothic" charset="-128"/>
              </a:rPr>
              <a:t>Agenda</a:t>
            </a:r>
          </a:p>
        </p:txBody>
      </p:sp>
      <p:sp>
        <p:nvSpPr>
          <p:cNvPr id="3" name="Content Placeholder 2"/>
          <p:cNvSpPr>
            <a:spLocks noGrp="1"/>
          </p:cNvSpPr>
          <p:nvPr>
            <p:ph idx="1"/>
          </p:nvPr>
        </p:nvSpPr>
        <p:spPr/>
        <p:txBody>
          <a:bodyPr anchor="ctr">
            <a:normAutofit/>
          </a:bodyPr>
          <a:lstStyle/>
          <a:p>
            <a:pPr algn="ctr">
              <a:defRPr/>
            </a:pPr>
            <a:r>
              <a:rPr lang="en-US" sz="4800" dirty="0"/>
              <a:t>6 (or so) Features of .NET 6</a:t>
            </a:r>
          </a:p>
          <a:p>
            <a:pPr algn="ctr">
              <a:defRPr/>
            </a:pPr>
            <a:r>
              <a:rPr lang="en-US" sz="4800" dirty="0"/>
              <a:t>ASP.NET Core Fundamentals</a:t>
            </a:r>
          </a:p>
          <a:p>
            <a:pPr algn="ctr">
              <a:defRPr/>
            </a:pPr>
            <a:r>
              <a:rPr lang="en-US" sz="4800" dirty="0"/>
              <a:t>Web Apps in .NET 6</a:t>
            </a:r>
          </a:p>
          <a:p>
            <a:pPr>
              <a:defRPr/>
            </a:pPr>
            <a:r>
              <a:rPr lang="en-US" sz="4800" dirty="0"/>
              <a:t>Web APIs in .NET 6</a:t>
            </a:r>
          </a:p>
          <a:p>
            <a:pPr algn="ctr">
              <a:defRPr/>
            </a:pPr>
            <a:r>
              <a:rPr lang="en-US" sz="4800" dirty="0"/>
              <a:t>Hands on Labs</a:t>
            </a:r>
          </a:p>
          <a:p>
            <a:pPr algn="ctr">
              <a:defRPr/>
            </a:pPr>
            <a:r>
              <a:rPr lang="en-US" sz="4800" dirty="0"/>
              <a:t>Debugging Tips &amp; Tricks</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106C09E1-52ED-EE81-4073-E3F9CAFC99C5}"/>
                  </a:ext>
                </a:extLst>
              </p:cNvPr>
              <p:cNvGraphicFramePr>
                <a:graphicFrameLocks noChangeAspect="1"/>
              </p:cNvGraphicFramePr>
              <p:nvPr>
                <p:extLst>
                  <p:ext uri="{D42A27DB-BD31-4B8C-83A1-F6EECF244321}">
                    <p14:modId xmlns:p14="http://schemas.microsoft.com/office/powerpoint/2010/main" val="3531941739"/>
                  </p:ext>
                </p:extLst>
              </p:nvPr>
            </p:nvGraphicFramePr>
            <p:xfrm>
              <a:off x="-4986528" y="1371905"/>
              <a:ext cx="3048000" cy="1714500"/>
            </p:xfrm>
            <a:graphic>
              <a:graphicData uri="http://schemas.microsoft.com/office/powerpoint/2016/slidezoom">
                <pslz:sldZm>
                  <pslz:sldZmObj sldId="262" cId="1106233571">
                    <pslz:zmPr id="{AE2B1F35-AC04-4429-8C1A-34FC58167C94}"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106C09E1-52ED-EE81-4073-E3F9CAFC99C5}"/>
                  </a:ext>
                </a:extLst>
              </p:cNvPr>
              <p:cNvPicPr>
                <a:picLocks noGrp="1" noRot="1" noChangeAspect="1" noMove="1" noResize="1" noEditPoints="1" noAdjustHandles="1" noChangeArrowheads="1" noChangeShapeType="1"/>
              </p:cNvPicPr>
              <p:nvPr/>
            </p:nvPicPr>
            <p:blipFill>
              <a:blip r:embed="rId4"/>
              <a:stretch>
                <a:fillRect/>
              </a:stretch>
            </p:blipFill>
            <p:spPr>
              <a:xfrm>
                <a:off x="-4986528" y="1371905"/>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1062335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154CF-2162-4D01-B17F-2B4B4B587C0C}"/>
              </a:ext>
            </a:extLst>
          </p:cNvPr>
          <p:cNvSpPr>
            <a:spLocks noGrp="1"/>
          </p:cNvSpPr>
          <p:nvPr>
            <p:ph type="title"/>
          </p:nvPr>
        </p:nvSpPr>
        <p:spPr/>
        <p:txBody>
          <a:bodyPr/>
          <a:lstStyle/>
          <a:p>
            <a:r>
              <a:rPr lang="en-US" dirty="0"/>
              <a:t>Other Window Forms Updates</a:t>
            </a:r>
          </a:p>
        </p:txBody>
      </p:sp>
      <p:sp>
        <p:nvSpPr>
          <p:cNvPr id="3" name="Content Placeholder 2">
            <a:extLst>
              <a:ext uri="{FF2B5EF4-FFF2-40B4-BE49-F238E27FC236}">
                <a16:creationId xmlns:a16="http://schemas.microsoft.com/office/drawing/2014/main" id="{2F3AC2C9-4AA3-456D-BCA3-470E10D3C388}"/>
              </a:ext>
            </a:extLst>
          </p:cNvPr>
          <p:cNvSpPr>
            <a:spLocks noGrp="1"/>
          </p:cNvSpPr>
          <p:nvPr>
            <p:ph idx="1"/>
          </p:nvPr>
        </p:nvSpPr>
        <p:spPr/>
        <p:txBody>
          <a:bodyPr>
            <a:normAutofit/>
          </a:bodyPr>
          <a:lstStyle/>
          <a:p>
            <a:r>
              <a:rPr lang="en-US" sz="3600" dirty="0"/>
              <a:t>Template Updates</a:t>
            </a:r>
          </a:p>
          <a:p>
            <a:r>
              <a:rPr lang="en-US" sz="3600" dirty="0"/>
              <a:t>More Runtime Designers</a:t>
            </a:r>
          </a:p>
          <a:p>
            <a:r>
              <a:rPr lang="en-US" sz="3600" dirty="0"/>
              <a:t>Single-File Apps</a:t>
            </a:r>
          </a:p>
        </p:txBody>
      </p:sp>
      <p:sp>
        <p:nvSpPr>
          <p:cNvPr id="4" name="TextBox 3">
            <a:extLst>
              <a:ext uri="{FF2B5EF4-FFF2-40B4-BE49-F238E27FC236}">
                <a16:creationId xmlns:a16="http://schemas.microsoft.com/office/drawing/2014/main" id="{4403EF64-F1B1-4798-8279-5494B659D903}"/>
              </a:ext>
            </a:extLst>
          </p:cNvPr>
          <p:cNvSpPr txBox="1"/>
          <p:nvPr/>
        </p:nvSpPr>
        <p:spPr>
          <a:xfrm>
            <a:off x="3800272" y="5969655"/>
            <a:ext cx="4591455" cy="523220"/>
          </a:xfrm>
          <a:prstGeom prst="rect">
            <a:avLst/>
          </a:prstGeom>
          <a:noFill/>
        </p:spPr>
        <p:txBody>
          <a:bodyPr wrap="square" rtlCol="0">
            <a:spAutoFit/>
          </a:bodyPr>
          <a:lstStyle/>
          <a:p>
            <a:r>
              <a:rPr lang="en-US" sz="2800" dirty="0"/>
              <a:t>https://jjg.me/6_winforms</a:t>
            </a:r>
          </a:p>
        </p:txBody>
      </p:sp>
    </p:spTree>
    <p:extLst>
      <p:ext uri="{BB962C8B-B14F-4D97-AF65-F5344CB8AC3E}">
        <p14:creationId xmlns:p14="http://schemas.microsoft.com/office/powerpoint/2010/main" val="24300669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DDBE3-41C3-40A5-94C3-D4AAD3C4382D}"/>
              </a:ext>
            </a:extLst>
          </p:cNvPr>
          <p:cNvSpPr>
            <a:spLocks noGrp="1"/>
          </p:cNvSpPr>
          <p:nvPr>
            <p:ph type="title"/>
          </p:nvPr>
        </p:nvSpPr>
        <p:spPr/>
        <p:txBody>
          <a:bodyPr/>
          <a:lstStyle/>
          <a:p>
            <a:r>
              <a:rPr lang="en-US" dirty="0"/>
              <a:t>Performance Improvements</a:t>
            </a:r>
          </a:p>
        </p:txBody>
      </p:sp>
      <p:sp>
        <p:nvSpPr>
          <p:cNvPr id="5" name="Text Placeholder 4">
            <a:extLst>
              <a:ext uri="{FF2B5EF4-FFF2-40B4-BE49-F238E27FC236}">
                <a16:creationId xmlns:a16="http://schemas.microsoft.com/office/drawing/2014/main" id="{264269D6-6D36-428C-859A-8C4E6FC413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808111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52AABB-3C7C-472C-A7FD-4572113E4EA1}"/>
              </a:ext>
            </a:extLst>
          </p:cNvPr>
          <p:cNvSpPr>
            <a:spLocks noGrp="1"/>
          </p:cNvSpPr>
          <p:nvPr>
            <p:ph type="title"/>
          </p:nvPr>
        </p:nvSpPr>
        <p:spPr/>
        <p:txBody>
          <a:bodyPr/>
          <a:lstStyle/>
          <a:p>
            <a:r>
              <a:rPr lang="en-US" dirty="0"/>
              <a:t>File IO Improvements</a:t>
            </a:r>
          </a:p>
        </p:txBody>
      </p:sp>
      <p:graphicFrame>
        <p:nvGraphicFramePr>
          <p:cNvPr id="6" name="Content Placeholder 5">
            <a:extLst>
              <a:ext uri="{FF2B5EF4-FFF2-40B4-BE49-F238E27FC236}">
                <a16:creationId xmlns:a16="http://schemas.microsoft.com/office/drawing/2014/main" id="{049ED564-C1BE-4BA5-8653-4AF38EE7AF6D}"/>
              </a:ext>
            </a:extLst>
          </p:cNvPr>
          <p:cNvGraphicFramePr>
            <a:graphicFrameLocks noGrp="1"/>
          </p:cNvGraphicFramePr>
          <p:nvPr>
            <p:ph idx="1"/>
          </p:nvPr>
        </p:nvGraphicFramePr>
        <p:xfrm>
          <a:off x="939536" y="2674620"/>
          <a:ext cx="10312927" cy="1508760"/>
        </p:xfrm>
        <a:graphic>
          <a:graphicData uri="http://schemas.openxmlformats.org/drawingml/2006/table">
            <a:tbl>
              <a:tblPr firstRow="1" bandRow="1">
                <a:tableStyleId>{5C22544A-7EE6-4342-B048-85BDC9FD1C3A}</a:tableStyleId>
              </a:tblPr>
              <a:tblGrid>
                <a:gridCol w="3393332">
                  <a:extLst>
                    <a:ext uri="{9D8B030D-6E8A-4147-A177-3AD203B41FA5}">
                      <a16:colId xmlns:a16="http://schemas.microsoft.com/office/drawing/2014/main" val="2830339596"/>
                    </a:ext>
                  </a:extLst>
                </a:gridCol>
                <a:gridCol w="1828800">
                  <a:extLst>
                    <a:ext uri="{9D8B030D-6E8A-4147-A177-3AD203B41FA5}">
                      <a16:colId xmlns:a16="http://schemas.microsoft.com/office/drawing/2014/main" val="297457598"/>
                    </a:ext>
                  </a:extLst>
                </a:gridCol>
                <a:gridCol w="1990725">
                  <a:extLst>
                    <a:ext uri="{9D8B030D-6E8A-4147-A177-3AD203B41FA5}">
                      <a16:colId xmlns:a16="http://schemas.microsoft.com/office/drawing/2014/main" val="3393037115"/>
                    </a:ext>
                  </a:extLst>
                </a:gridCol>
                <a:gridCol w="1190220">
                  <a:extLst>
                    <a:ext uri="{9D8B030D-6E8A-4147-A177-3AD203B41FA5}">
                      <a16:colId xmlns:a16="http://schemas.microsoft.com/office/drawing/2014/main" val="3570504441"/>
                    </a:ext>
                  </a:extLst>
                </a:gridCol>
                <a:gridCol w="1909850">
                  <a:extLst>
                    <a:ext uri="{9D8B030D-6E8A-4147-A177-3AD203B41FA5}">
                      <a16:colId xmlns:a16="http://schemas.microsoft.com/office/drawing/2014/main" val="3328397792"/>
                    </a:ext>
                  </a:extLst>
                </a:gridCol>
              </a:tblGrid>
              <a:tr h="0">
                <a:tc>
                  <a:txBody>
                    <a:bodyPr/>
                    <a:lstStyle/>
                    <a:p>
                      <a:pPr algn="l"/>
                      <a:r>
                        <a:rPr lang="en-US" sz="2800" dirty="0">
                          <a:effectLst/>
                        </a:rPr>
                        <a:t>Method</a:t>
                      </a:r>
                    </a:p>
                  </a:txBody>
                  <a:tcPr marL="38100" marR="38100" marT="38100" marB="38100" anchor="ctr"/>
                </a:tc>
                <a:tc>
                  <a:txBody>
                    <a:bodyPr/>
                    <a:lstStyle/>
                    <a:p>
                      <a:pPr algn="l"/>
                      <a:r>
                        <a:rPr lang="en-US" sz="2800">
                          <a:effectLst/>
                        </a:rPr>
                        <a:t>Runtime</a:t>
                      </a:r>
                    </a:p>
                  </a:txBody>
                  <a:tcPr marL="38100" marR="38100" marT="38100" marB="38100" anchor="ctr"/>
                </a:tc>
                <a:tc>
                  <a:txBody>
                    <a:bodyPr/>
                    <a:lstStyle/>
                    <a:p>
                      <a:pPr algn="r"/>
                      <a:r>
                        <a:rPr lang="en-US" sz="2800">
                          <a:effectLst/>
                        </a:rPr>
                        <a:t>Mean</a:t>
                      </a:r>
                    </a:p>
                  </a:txBody>
                  <a:tcPr marL="38100" marR="38100" marT="38100" marB="38100" anchor="ctr"/>
                </a:tc>
                <a:tc>
                  <a:txBody>
                    <a:bodyPr/>
                    <a:lstStyle/>
                    <a:p>
                      <a:pPr algn="r"/>
                      <a:r>
                        <a:rPr lang="en-US" sz="2800">
                          <a:effectLst/>
                        </a:rPr>
                        <a:t>Ratio</a:t>
                      </a:r>
                    </a:p>
                  </a:txBody>
                  <a:tcPr marL="38100" marR="38100" marT="38100" marB="38100" anchor="ctr"/>
                </a:tc>
                <a:tc>
                  <a:txBody>
                    <a:bodyPr/>
                    <a:lstStyle/>
                    <a:p>
                      <a:pPr algn="r"/>
                      <a:r>
                        <a:rPr lang="en-US" sz="2800" dirty="0">
                          <a:effectLst/>
                        </a:rPr>
                        <a:t>Allocated</a:t>
                      </a:r>
                    </a:p>
                  </a:txBody>
                  <a:tcPr marL="38100" marR="38100" marT="38100" marB="38100" anchor="ctr"/>
                </a:tc>
                <a:extLst>
                  <a:ext uri="{0D108BD9-81ED-4DB2-BD59-A6C34878D82A}">
                    <a16:rowId xmlns:a16="http://schemas.microsoft.com/office/drawing/2014/main" val="13906392"/>
                  </a:ext>
                </a:extLst>
              </a:tr>
              <a:tr h="0">
                <a:tc>
                  <a:txBody>
                    <a:bodyPr/>
                    <a:lstStyle/>
                    <a:p>
                      <a:r>
                        <a:rPr lang="en-US" sz="2800" dirty="0">
                          <a:effectLst/>
                        </a:rPr>
                        <a:t>Write100MBAsync</a:t>
                      </a:r>
                    </a:p>
                  </a:txBody>
                  <a:tcPr marL="38100" marR="38100" marT="38100" marB="38100" anchor="ctr"/>
                </a:tc>
                <a:tc>
                  <a:txBody>
                    <a:bodyPr/>
                    <a:lstStyle/>
                    <a:p>
                      <a:r>
                        <a:rPr lang="en-US" sz="2800">
                          <a:effectLst/>
                        </a:rPr>
                        <a:t>.NET 5.0</a:t>
                      </a:r>
                    </a:p>
                  </a:txBody>
                  <a:tcPr marL="38100" marR="38100" marT="38100" marB="38100" anchor="ctr"/>
                </a:tc>
                <a:tc>
                  <a:txBody>
                    <a:bodyPr/>
                    <a:lstStyle/>
                    <a:p>
                      <a:pPr algn="r"/>
                      <a:r>
                        <a:rPr lang="en-US" sz="2800">
                          <a:effectLst/>
                        </a:rPr>
                        <a:t>1,308.2 ms</a:t>
                      </a:r>
                    </a:p>
                  </a:txBody>
                  <a:tcPr marL="38100" marR="38100" marT="38100" marB="38100" anchor="ctr"/>
                </a:tc>
                <a:tc>
                  <a:txBody>
                    <a:bodyPr/>
                    <a:lstStyle/>
                    <a:p>
                      <a:pPr algn="r"/>
                      <a:r>
                        <a:rPr lang="en-US" sz="2800">
                          <a:effectLst/>
                        </a:rPr>
                        <a:t>1.00</a:t>
                      </a:r>
                    </a:p>
                  </a:txBody>
                  <a:tcPr marL="38100" marR="38100" marT="38100" marB="38100" anchor="ctr"/>
                </a:tc>
                <a:tc>
                  <a:txBody>
                    <a:bodyPr/>
                    <a:lstStyle/>
                    <a:p>
                      <a:pPr algn="r"/>
                      <a:r>
                        <a:rPr lang="en-US" sz="2800" dirty="0">
                          <a:effectLst/>
                        </a:rPr>
                        <a:t>3,809 KB</a:t>
                      </a:r>
                    </a:p>
                  </a:txBody>
                  <a:tcPr marL="38100" marR="38100" marT="38100" marB="38100" anchor="ctr"/>
                </a:tc>
                <a:extLst>
                  <a:ext uri="{0D108BD9-81ED-4DB2-BD59-A6C34878D82A}">
                    <a16:rowId xmlns:a16="http://schemas.microsoft.com/office/drawing/2014/main" val="718701307"/>
                  </a:ext>
                </a:extLst>
              </a:tr>
              <a:tr h="0">
                <a:tc>
                  <a:txBody>
                    <a:bodyPr/>
                    <a:lstStyle/>
                    <a:p>
                      <a:r>
                        <a:rPr lang="en-US" sz="2800" dirty="0">
                          <a:effectLst/>
                        </a:rPr>
                        <a:t>Write100MBAsync</a:t>
                      </a:r>
                    </a:p>
                  </a:txBody>
                  <a:tcPr marL="38100" marR="38100" marT="38100" marB="38100" anchor="ctr"/>
                </a:tc>
                <a:tc>
                  <a:txBody>
                    <a:bodyPr/>
                    <a:lstStyle/>
                    <a:p>
                      <a:r>
                        <a:rPr lang="en-US" sz="2800">
                          <a:effectLst/>
                        </a:rPr>
                        <a:t>.NET 6.0</a:t>
                      </a:r>
                    </a:p>
                  </a:txBody>
                  <a:tcPr marL="38100" marR="38100" marT="38100" marB="38100" anchor="ctr"/>
                </a:tc>
                <a:tc>
                  <a:txBody>
                    <a:bodyPr/>
                    <a:lstStyle/>
                    <a:p>
                      <a:pPr algn="r"/>
                      <a:r>
                        <a:rPr lang="en-US" sz="2800" dirty="0">
                          <a:effectLst/>
                        </a:rPr>
                        <a:t>306.8 </a:t>
                      </a:r>
                      <a:r>
                        <a:rPr lang="en-US" sz="2800" dirty="0" err="1">
                          <a:effectLst/>
                        </a:rPr>
                        <a:t>ms</a:t>
                      </a:r>
                      <a:endParaRPr lang="en-US" sz="2800" dirty="0">
                        <a:effectLst/>
                      </a:endParaRPr>
                    </a:p>
                  </a:txBody>
                  <a:tcPr marL="38100" marR="38100" marT="38100" marB="38100" anchor="ctr"/>
                </a:tc>
                <a:tc>
                  <a:txBody>
                    <a:bodyPr/>
                    <a:lstStyle/>
                    <a:p>
                      <a:pPr algn="r"/>
                      <a:r>
                        <a:rPr lang="en-US" sz="2800">
                          <a:effectLst/>
                        </a:rPr>
                        <a:t>0.24</a:t>
                      </a:r>
                    </a:p>
                  </a:txBody>
                  <a:tcPr marL="38100" marR="38100" marT="38100" marB="38100" anchor="ctr"/>
                </a:tc>
                <a:tc>
                  <a:txBody>
                    <a:bodyPr/>
                    <a:lstStyle/>
                    <a:p>
                      <a:pPr algn="r"/>
                      <a:r>
                        <a:rPr lang="en-US" sz="2800" dirty="0">
                          <a:effectLst/>
                        </a:rPr>
                        <a:t>3 KB</a:t>
                      </a:r>
                    </a:p>
                  </a:txBody>
                  <a:tcPr marL="38100" marR="38100" marT="38100" marB="38100" anchor="ctr"/>
                </a:tc>
                <a:extLst>
                  <a:ext uri="{0D108BD9-81ED-4DB2-BD59-A6C34878D82A}">
                    <a16:rowId xmlns:a16="http://schemas.microsoft.com/office/drawing/2014/main" val="1525169722"/>
                  </a:ext>
                </a:extLst>
              </a:tr>
            </a:tbl>
          </a:graphicData>
        </a:graphic>
      </p:graphicFrame>
      <p:sp>
        <p:nvSpPr>
          <p:cNvPr id="7" name="TextBox 6">
            <a:extLst>
              <a:ext uri="{FF2B5EF4-FFF2-40B4-BE49-F238E27FC236}">
                <a16:creationId xmlns:a16="http://schemas.microsoft.com/office/drawing/2014/main" id="{C9A571E9-A5A3-4093-8A6B-C720CD804351}"/>
              </a:ext>
            </a:extLst>
          </p:cNvPr>
          <p:cNvSpPr txBox="1"/>
          <p:nvPr/>
        </p:nvSpPr>
        <p:spPr>
          <a:xfrm>
            <a:off x="4096894" y="5969655"/>
            <a:ext cx="3998210" cy="523220"/>
          </a:xfrm>
          <a:prstGeom prst="rect">
            <a:avLst/>
          </a:prstGeom>
          <a:noFill/>
        </p:spPr>
        <p:txBody>
          <a:bodyPr wrap="none" rtlCol="0">
            <a:spAutoFit/>
          </a:bodyPr>
          <a:lstStyle/>
          <a:p>
            <a:r>
              <a:rPr lang="en-US" sz="2800" dirty="0"/>
              <a:t>https://jjg.me/6_FileIO</a:t>
            </a:r>
          </a:p>
        </p:txBody>
      </p:sp>
    </p:spTree>
    <p:extLst>
      <p:ext uri="{BB962C8B-B14F-4D97-AF65-F5344CB8AC3E}">
        <p14:creationId xmlns:p14="http://schemas.microsoft.com/office/powerpoint/2010/main" val="3697045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BA855-F364-4469-8284-6B68321572DD}"/>
              </a:ext>
            </a:extLst>
          </p:cNvPr>
          <p:cNvSpPr>
            <a:spLocks noGrp="1"/>
          </p:cNvSpPr>
          <p:nvPr>
            <p:ph type="title"/>
          </p:nvPr>
        </p:nvSpPr>
        <p:spPr/>
        <p:txBody>
          <a:bodyPr/>
          <a:lstStyle/>
          <a:p>
            <a:r>
              <a:rPr lang="en-US" dirty="0" err="1"/>
              <a:t>System.Text.Json</a:t>
            </a:r>
            <a:r>
              <a:rPr lang="en-US" dirty="0"/>
              <a:t> Source Generators</a:t>
            </a:r>
          </a:p>
        </p:txBody>
      </p:sp>
      <p:graphicFrame>
        <p:nvGraphicFramePr>
          <p:cNvPr id="4" name="Content Placeholder 3">
            <a:extLst>
              <a:ext uri="{FF2B5EF4-FFF2-40B4-BE49-F238E27FC236}">
                <a16:creationId xmlns:a16="http://schemas.microsoft.com/office/drawing/2014/main" id="{BE4113EA-7CBC-49AE-B04C-713FDA1AA53B}"/>
              </a:ext>
            </a:extLst>
          </p:cNvPr>
          <p:cNvGraphicFramePr>
            <a:graphicFrameLocks noGrp="1"/>
          </p:cNvGraphicFramePr>
          <p:nvPr>
            <p:ph idx="1"/>
          </p:nvPr>
        </p:nvGraphicFramePr>
        <p:xfrm>
          <a:off x="838200" y="2674620"/>
          <a:ext cx="10515600" cy="1508760"/>
        </p:xfrm>
        <a:graphic>
          <a:graphicData uri="http://schemas.openxmlformats.org/drawingml/2006/table">
            <a:tbl>
              <a:tblPr firstRow="1" bandRow="1">
                <a:tableStyleId>{5C22544A-7EE6-4342-B048-85BDC9FD1C3A}</a:tableStyleId>
              </a:tblPr>
              <a:tblGrid>
                <a:gridCol w="3189051">
                  <a:extLst>
                    <a:ext uri="{9D8B030D-6E8A-4147-A177-3AD203B41FA5}">
                      <a16:colId xmlns:a16="http://schemas.microsoft.com/office/drawing/2014/main" val="2200266791"/>
                    </a:ext>
                  </a:extLst>
                </a:gridCol>
                <a:gridCol w="2068749">
                  <a:extLst>
                    <a:ext uri="{9D8B030D-6E8A-4147-A177-3AD203B41FA5}">
                      <a16:colId xmlns:a16="http://schemas.microsoft.com/office/drawing/2014/main" val="408341233"/>
                    </a:ext>
                  </a:extLst>
                </a:gridCol>
                <a:gridCol w="2628900">
                  <a:extLst>
                    <a:ext uri="{9D8B030D-6E8A-4147-A177-3AD203B41FA5}">
                      <a16:colId xmlns:a16="http://schemas.microsoft.com/office/drawing/2014/main" val="3131508681"/>
                    </a:ext>
                  </a:extLst>
                </a:gridCol>
                <a:gridCol w="2628900">
                  <a:extLst>
                    <a:ext uri="{9D8B030D-6E8A-4147-A177-3AD203B41FA5}">
                      <a16:colId xmlns:a16="http://schemas.microsoft.com/office/drawing/2014/main" val="1149039649"/>
                    </a:ext>
                  </a:extLst>
                </a:gridCol>
              </a:tblGrid>
              <a:tr h="0">
                <a:tc>
                  <a:txBody>
                    <a:bodyPr/>
                    <a:lstStyle/>
                    <a:p>
                      <a:pPr algn="l"/>
                      <a:r>
                        <a:rPr lang="en-US" sz="2800" dirty="0">
                          <a:effectLst/>
                        </a:rPr>
                        <a:t>Method</a:t>
                      </a:r>
                    </a:p>
                  </a:txBody>
                  <a:tcPr marL="38100" marR="38100" marT="38100" marB="38100" anchor="ctr"/>
                </a:tc>
                <a:tc>
                  <a:txBody>
                    <a:bodyPr/>
                    <a:lstStyle/>
                    <a:p>
                      <a:pPr algn="r"/>
                      <a:r>
                        <a:rPr lang="en-US" sz="2800">
                          <a:effectLst/>
                        </a:rPr>
                        <a:t>Mean</a:t>
                      </a:r>
                    </a:p>
                  </a:txBody>
                  <a:tcPr marL="38100" marR="38100" marT="38100" marB="38100" anchor="ctr"/>
                </a:tc>
                <a:tc>
                  <a:txBody>
                    <a:bodyPr/>
                    <a:lstStyle/>
                    <a:p>
                      <a:pPr algn="r"/>
                      <a:r>
                        <a:rPr lang="en-US" sz="2800" dirty="0" err="1">
                          <a:effectLst/>
                        </a:rPr>
                        <a:t>StdDev</a:t>
                      </a:r>
                      <a:endParaRPr lang="en-US" sz="2800" dirty="0">
                        <a:effectLst/>
                      </a:endParaRPr>
                    </a:p>
                  </a:txBody>
                  <a:tcPr marL="38100" marR="38100" marT="38100" marB="38100" anchor="ctr"/>
                </a:tc>
                <a:tc>
                  <a:txBody>
                    <a:bodyPr/>
                    <a:lstStyle/>
                    <a:p>
                      <a:pPr algn="r"/>
                      <a:r>
                        <a:rPr lang="en-US" sz="2800">
                          <a:effectLst/>
                        </a:rPr>
                        <a:t>Ratio</a:t>
                      </a:r>
                    </a:p>
                  </a:txBody>
                  <a:tcPr marL="38100" marR="38100" marT="38100" marB="38100" anchor="ctr"/>
                </a:tc>
                <a:extLst>
                  <a:ext uri="{0D108BD9-81ED-4DB2-BD59-A6C34878D82A}">
                    <a16:rowId xmlns:a16="http://schemas.microsoft.com/office/drawing/2014/main" val="1105821549"/>
                  </a:ext>
                </a:extLst>
              </a:tr>
              <a:tr h="0">
                <a:tc>
                  <a:txBody>
                    <a:bodyPr/>
                    <a:lstStyle/>
                    <a:p>
                      <a:r>
                        <a:rPr lang="en-US" sz="2800">
                          <a:effectLst/>
                        </a:rPr>
                        <a:t>Serializer</a:t>
                      </a:r>
                    </a:p>
                  </a:txBody>
                  <a:tcPr marL="38100" marR="38100" marT="38100" marB="38100" anchor="ctr"/>
                </a:tc>
                <a:tc>
                  <a:txBody>
                    <a:bodyPr/>
                    <a:lstStyle/>
                    <a:p>
                      <a:pPr algn="r"/>
                      <a:r>
                        <a:rPr lang="en-US" sz="2800">
                          <a:effectLst/>
                        </a:rPr>
                        <a:t>243.1 ns</a:t>
                      </a:r>
                    </a:p>
                  </a:txBody>
                  <a:tcPr marL="38100" marR="38100" marT="38100" marB="38100" anchor="ctr"/>
                </a:tc>
                <a:tc>
                  <a:txBody>
                    <a:bodyPr/>
                    <a:lstStyle/>
                    <a:p>
                      <a:pPr algn="r"/>
                      <a:r>
                        <a:rPr lang="en-US" sz="2800">
                          <a:effectLst/>
                        </a:rPr>
                        <a:t>9.54 ns</a:t>
                      </a:r>
                    </a:p>
                  </a:txBody>
                  <a:tcPr marL="38100" marR="38100" marT="38100" marB="38100" anchor="ctr"/>
                </a:tc>
                <a:tc>
                  <a:txBody>
                    <a:bodyPr/>
                    <a:lstStyle/>
                    <a:p>
                      <a:pPr algn="r"/>
                      <a:r>
                        <a:rPr lang="en-US" sz="2800">
                          <a:effectLst/>
                        </a:rPr>
                        <a:t>1.00</a:t>
                      </a:r>
                    </a:p>
                  </a:txBody>
                  <a:tcPr marL="38100" marR="38100" marT="38100" marB="38100" anchor="ctr"/>
                </a:tc>
                <a:extLst>
                  <a:ext uri="{0D108BD9-81ED-4DB2-BD59-A6C34878D82A}">
                    <a16:rowId xmlns:a16="http://schemas.microsoft.com/office/drawing/2014/main" val="222624465"/>
                  </a:ext>
                </a:extLst>
              </a:tr>
              <a:tr h="0">
                <a:tc>
                  <a:txBody>
                    <a:bodyPr/>
                    <a:lstStyle/>
                    <a:p>
                      <a:r>
                        <a:rPr lang="en-US" sz="2800" dirty="0" err="1">
                          <a:effectLst/>
                        </a:rPr>
                        <a:t>SrcGenSerializer</a:t>
                      </a:r>
                      <a:endParaRPr lang="en-US" sz="2800" dirty="0">
                        <a:effectLst/>
                      </a:endParaRPr>
                    </a:p>
                  </a:txBody>
                  <a:tcPr marL="38100" marR="38100" marT="38100" marB="38100" anchor="ctr"/>
                </a:tc>
                <a:tc>
                  <a:txBody>
                    <a:bodyPr/>
                    <a:lstStyle/>
                    <a:p>
                      <a:pPr algn="r"/>
                      <a:r>
                        <a:rPr lang="en-US" sz="2800">
                          <a:effectLst/>
                        </a:rPr>
                        <a:t>149.3 ns</a:t>
                      </a:r>
                    </a:p>
                  </a:txBody>
                  <a:tcPr marL="38100" marR="38100" marT="38100" marB="38100" anchor="ctr"/>
                </a:tc>
                <a:tc>
                  <a:txBody>
                    <a:bodyPr/>
                    <a:lstStyle/>
                    <a:p>
                      <a:pPr algn="r"/>
                      <a:r>
                        <a:rPr lang="en-US" sz="2800">
                          <a:effectLst/>
                        </a:rPr>
                        <a:t>1.91 ns</a:t>
                      </a:r>
                    </a:p>
                  </a:txBody>
                  <a:tcPr marL="38100" marR="38100" marT="38100" marB="38100" anchor="ctr"/>
                </a:tc>
                <a:tc>
                  <a:txBody>
                    <a:bodyPr/>
                    <a:lstStyle/>
                    <a:p>
                      <a:pPr algn="r"/>
                      <a:r>
                        <a:rPr lang="en-US" sz="2800" dirty="0">
                          <a:effectLst/>
                        </a:rPr>
                        <a:t>0.62</a:t>
                      </a:r>
                    </a:p>
                  </a:txBody>
                  <a:tcPr marL="38100" marR="38100" marT="38100" marB="38100" anchor="ctr"/>
                </a:tc>
                <a:extLst>
                  <a:ext uri="{0D108BD9-81ED-4DB2-BD59-A6C34878D82A}">
                    <a16:rowId xmlns:a16="http://schemas.microsoft.com/office/drawing/2014/main" val="779005308"/>
                  </a:ext>
                </a:extLst>
              </a:tr>
            </a:tbl>
          </a:graphicData>
        </a:graphic>
      </p:graphicFrame>
    </p:spTree>
    <p:extLst>
      <p:ext uri="{BB962C8B-B14F-4D97-AF65-F5344CB8AC3E}">
        <p14:creationId xmlns:p14="http://schemas.microsoft.com/office/powerpoint/2010/main" val="3678603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53EE-41CC-4EE2-B389-D403FA9BE56D}"/>
              </a:ext>
            </a:extLst>
          </p:cNvPr>
          <p:cNvSpPr>
            <a:spLocks noGrp="1"/>
          </p:cNvSpPr>
          <p:nvPr>
            <p:ph type="title"/>
          </p:nvPr>
        </p:nvSpPr>
        <p:spPr/>
        <p:txBody>
          <a:bodyPr/>
          <a:lstStyle/>
          <a:p>
            <a:r>
              <a:rPr lang="en-US" dirty="0"/>
              <a:t>New APIs</a:t>
            </a:r>
          </a:p>
        </p:txBody>
      </p:sp>
      <p:sp>
        <p:nvSpPr>
          <p:cNvPr id="3" name="Text Placeholder 2">
            <a:extLst>
              <a:ext uri="{FF2B5EF4-FFF2-40B4-BE49-F238E27FC236}">
                <a16:creationId xmlns:a16="http://schemas.microsoft.com/office/drawing/2014/main" id="{F5116685-D10F-4FBA-BA14-9E4F4415E697}"/>
              </a:ext>
            </a:extLst>
          </p:cNvPr>
          <p:cNvSpPr>
            <a:spLocks noGrp="1"/>
          </p:cNvSpPr>
          <p:nvPr>
            <p:ph type="body" idx="1"/>
          </p:nvPr>
        </p:nvSpPr>
        <p:spPr/>
        <p:txBody>
          <a:bodyPr/>
          <a:lstStyle/>
          <a:p>
            <a:r>
              <a:rPr lang="en-US" dirty="0"/>
              <a:t>Some JSON and Library APIs</a:t>
            </a:r>
          </a:p>
        </p:txBody>
      </p:sp>
    </p:spTree>
    <p:extLst>
      <p:ext uri="{BB962C8B-B14F-4D97-AF65-F5344CB8AC3E}">
        <p14:creationId xmlns:p14="http://schemas.microsoft.com/office/powerpoint/2010/main" val="1987397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D87C-9607-47F1-B24D-AE7A1D25909B}"/>
              </a:ext>
            </a:extLst>
          </p:cNvPr>
          <p:cNvSpPr>
            <a:spLocks noGrp="1"/>
          </p:cNvSpPr>
          <p:nvPr>
            <p:ph type="title"/>
          </p:nvPr>
        </p:nvSpPr>
        <p:spPr/>
        <p:txBody>
          <a:bodyPr/>
          <a:lstStyle/>
          <a:p>
            <a:r>
              <a:rPr lang="en-US" dirty="0"/>
              <a:t>JSON APIs - Serialization</a:t>
            </a:r>
          </a:p>
        </p:txBody>
      </p:sp>
      <p:pic>
        <p:nvPicPr>
          <p:cNvPr id="7" name="Content Placeholder 6" descr="Text&#10;&#10;Description automatically generated">
            <a:extLst>
              <a:ext uri="{FF2B5EF4-FFF2-40B4-BE49-F238E27FC236}">
                <a16:creationId xmlns:a16="http://schemas.microsoft.com/office/drawing/2014/main" id="{C50CBFA9-C90D-4347-8B69-9A0FDA71C883}"/>
              </a:ext>
            </a:extLst>
          </p:cNvPr>
          <p:cNvPicPr>
            <a:picLocks noGrp="1" noChangeAspect="1"/>
          </p:cNvPicPr>
          <p:nvPr>
            <p:ph idx="1"/>
          </p:nvPr>
        </p:nvPicPr>
        <p:blipFill>
          <a:blip r:embed="rId3"/>
          <a:stretch>
            <a:fillRect/>
          </a:stretch>
        </p:blipFill>
        <p:spPr>
          <a:xfrm>
            <a:off x="629022" y="2082695"/>
            <a:ext cx="10933955" cy="2692609"/>
          </a:xfrm>
        </p:spPr>
      </p:pic>
    </p:spTree>
    <p:extLst>
      <p:ext uri="{BB962C8B-B14F-4D97-AF65-F5344CB8AC3E}">
        <p14:creationId xmlns:p14="http://schemas.microsoft.com/office/powerpoint/2010/main" val="3414621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83A7-1A32-4793-BAB5-537D87D0774C}"/>
              </a:ext>
            </a:extLst>
          </p:cNvPr>
          <p:cNvSpPr>
            <a:spLocks noGrp="1"/>
          </p:cNvSpPr>
          <p:nvPr>
            <p:ph type="title"/>
          </p:nvPr>
        </p:nvSpPr>
        <p:spPr/>
        <p:txBody>
          <a:bodyPr/>
          <a:lstStyle/>
          <a:p>
            <a:r>
              <a:rPr lang="en-US" dirty="0"/>
              <a:t>JSON APIs - Serialization</a:t>
            </a:r>
          </a:p>
        </p:txBody>
      </p:sp>
      <p:pic>
        <p:nvPicPr>
          <p:cNvPr id="5" name="Picture 4" descr="Text&#10;&#10;Description automatically generated">
            <a:extLst>
              <a:ext uri="{FF2B5EF4-FFF2-40B4-BE49-F238E27FC236}">
                <a16:creationId xmlns:a16="http://schemas.microsoft.com/office/drawing/2014/main" id="{98DA430B-2907-4B75-B15B-8D6FCF9F8232}"/>
              </a:ext>
            </a:extLst>
          </p:cNvPr>
          <p:cNvPicPr>
            <a:picLocks noChangeAspect="1"/>
          </p:cNvPicPr>
          <p:nvPr/>
        </p:nvPicPr>
        <p:blipFill>
          <a:blip r:embed="rId3"/>
          <a:stretch>
            <a:fillRect/>
          </a:stretch>
        </p:blipFill>
        <p:spPr>
          <a:xfrm>
            <a:off x="700572" y="2327814"/>
            <a:ext cx="10790855" cy="2202371"/>
          </a:xfrm>
          <a:prstGeom prst="rect">
            <a:avLst/>
          </a:prstGeom>
        </p:spPr>
      </p:pic>
    </p:spTree>
    <p:extLst>
      <p:ext uri="{BB962C8B-B14F-4D97-AF65-F5344CB8AC3E}">
        <p14:creationId xmlns:p14="http://schemas.microsoft.com/office/powerpoint/2010/main" val="2967541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9E37-06C8-436F-9475-860E5494647C}"/>
              </a:ext>
            </a:extLst>
          </p:cNvPr>
          <p:cNvSpPr>
            <a:spLocks noGrp="1"/>
          </p:cNvSpPr>
          <p:nvPr>
            <p:ph type="title"/>
          </p:nvPr>
        </p:nvSpPr>
        <p:spPr/>
        <p:txBody>
          <a:bodyPr/>
          <a:lstStyle/>
          <a:p>
            <a:r>
              <a:rPr lang="en-US" dirty="0"/>
              <a:t>JSON APIs - Serialization</a:t>
            </a:r>
          </a:p>
        </p:txBody>
      </p:sp>
      <p:pic>
        <p:nvPicPr>
          <p:cNvPr id="7" name="Content Placeholder 6" descr="Text&#10;&#10;Description automatically generated">
            <a:extLst>
              <a:ext uri="{FF2B5EF4-FFF2-40B4-BE49-F238E27FC236}">
                <a16:creationId xmlns:a16="http://schemas.microsoft.com/office/drawing/2014/main" id="{C0095243-46AA-4898-9F9A-2B694CB4783A}"/>
              </a:ext>
            </a:extLst>
          </p:cNvPr>
          <p:cNvPicPr>
            <a:picLocks noGrp="1" noChangeAspect="1"/>
          </p:cNvPicPr>
          <p:nvPr>
            <p:ph idx="1"/>
          </p:nvPr>
        </p:nvPicPr>
        <p:blipFill>
          <a:blip r:embed="rId3"/>
          <a:stretch>
            <a:fillRect/>
          </a:stretch>
        </p:blipFill>
        <p:spPr>
          <a:xfrm>
            <a:off x="143219" y="1471214"/>
            <a:ext cx="11905562" cy="3915572"/>
          </a:xfrm>
        </p:spPr>
      </p:pic>
    </p:spTree>
    <p:extLst>
      <p:ext uri="{BB962C8B-B14F-4D97-AF65-F5344CB8AC3E}">
        <p14:creationId xmlns:p14="http://schemas.microsoft.com/office/powerpoint/2010/main" val="2126378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AB243-C1B2-4769-AEA6-0C7D8CF6DC7C}"/>
              </a:ext>
            </a:extLst>
          </p:cNvPr>
          <p:cNvSpPr>
            <a:spLocks noGrp="1"/>
          </p:cNvSpPr>
          <p:nvPr>
            <p:ph type="title"/>
          </p:nvPr>
        </p:nvSpPr>
        <p:spPr/>
        <p:txBody>
          <a:bodyPr/>
          <a:lstStyle/>
          <a:p>
            <a:r>
              <a:rPr lang="en-US"/>
              <a:t>JSON APIs - Serialization</a:t>
            </a:r>
            <a:endParaRPr lang="en-US" dirty="0"/>
          </a:p>
        </p:txBody>
      </p:sp>
      <p:sp>
        <p:nvSpPr>
          <p:cNvPr id="6" name="TextBox 5">
            <a:extLst>
              <a:ext uri="{FF2B5EF4-FFF2-40B4-BE49-F238E27FC236}">
                <a16:creationId xmlns:a16="http://schemas.microsoft.com/office/drawing/2014/main" id="{F4E6A346-9D7E-4CF5-9393-A29F42096C96}"/>
              </a:ext>
            </a:extLst>
          </p:cNvPr>
          <p:cNvSpPr txBox="1"/>
          <p:nvPr/>
        </p:nvSpPr>
        <p:spPr>
          <a:xfrm>
            <a:off x="4228289" y="5969655"/>
            <a:ext cx="3735422" cy="523220"/>
          </a:xfrm>
          <a:prstGeom prst="rect">
            <a:avLst/>
          </a:prstGeom>
          <a:noFill/>
        </p:spPr>
        <p:txBody>
          <a:bodyPr wrap="square" rtlCol="0">
            <a:spAutoFit/>
          </a:bodyPr>
          <a:lstStyle/>
          <a:p>
            <a:r>
              <a:rPr lang="en-US" sz="2800" dirty="0"/>
              <a:t>https://jjg.me/6_json</a:t>
            </a:r>
          </a:p>
        </p:txBody>
      </p:sp>
      <p:pic>
        <p:nvPicPr>
          <p:cNvPr id="7" name="Content Placeholder 6" descr="Text&#10;&#10;Description automatically generated">
            <a:extLst>
              <a:ext uri="{FF2B5EF4-FFF2-40B4-BE49-F238E27FC236}">
                <a16:creationId xmlns:a16="http://schemas.microsoft.com/office/drawing/2014/main" id="{D00C820E-CF8B-44EE-B566-6C21C7FBB4C2}"/>
              </a:ext>
            </a:extLst>
          </p:cNvPr>
          <p:cNvPicPr>
            <a:picLocks noGrp="1" noChangeAspect="1"/>
          </p:cNvPicPr>
          <p:nvPr>
            <p:ph idx="1"/>
          </p:nvPr>
        </p:nvPicPr>
        <p:blipFill>
          <a:blip r:embed="rId3"/>
          <a:stretch>
            <a:fillRect/>
          </a:stretch>
        </p:blipFill>
        <p:spPr>
          <a:xfrm>
            <a:off x="212183" y="2084128"/>
            <a:ext cx="11767633" cy="2689744"/>
          </a:xfrm>
        </p:spPr>
      </p:pic>
    </p:spTree>
    <p:extLst>
      <p:ext uri="{BB962C8B-B14F-4D97-AF65-F5344CB8AC3E}">
        <p14:creationId xmlns:p14="http://schemas.microsoft.com/office/powerpoint/2010/main" val="3030628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E881-1F3B-4826-B03B-317BEC6B59A7}"/>
              </a:ext>
            </a:extLst>
          </p:cNvPr>
          <p:cNvSpPr>
            <a:spLocks noGrp="1"/>
          </p:cNvSpPr>
          <p:nvPr>
            <p:ph type="title"/>
          </p:nvPr>
        </p:nvSpPr>
        <p:spPr/>
        <p:txBody>
          <a:bodyPr/>
          <a:lstStyle/>
          <a:p>
            <a:r>
              <a:rPr lang="en-US" dirty="0"/>
              <a:t>New APIs for the Web</a:t>
            </a:r>
          </a:p>
        </p:txBody>
      </p:sp>
      <p:sp>
        <p:nvSpPr>
          <p:cNvPr id="3" name="Content Placeholder 2">
            <a:extLst>
              <a:ext uri="{FF2B5EF4-FFF2-40B4-BE49-F238E27FC236}">
                <a16:creationId xmlns:a16="http://schemas.microsoft.com/office/drawing/2014/main" id="{252B1BC6-DD76-40E7-A1E7-F5278B9647CC}"/>
              </a:ext>
            </a:extLst>
          </p:cNvPr>
          <p:cNvSpPr>
            <a:spLocks noGrp="1"/>
          </p:cNvSpPr>
          <p:nvPr>
            <p:ph idx="1"/>
          </p:nvPr>
        </p:nvSpPr>
        <p:spPr>
          <a:xfrm>
            <a:off x="838200" y="1092200"/>
            <a:ext cx="10515600" cy="2466721"/>
          </a:xfrm>
        </p:spPr>
        <p:txBody>
          <a:bodyPr/>
          <a:lstStyle/>
          <a:p>
            <a:r>
              <a:rPr lang="en-US" b="0" dirty="0">
                <a:solidFill>
                  <a:srgbClr val="D4D4D4"/>
                </a:solidFill>
                <a:effectLst/>
              </a:rPr>
              <a:t>WebSocket Compression (Community Contribution)</a:t>
            </a:r>
          </a:p>
          <a:p>
            <a:r>
              <a:rPr lang="en-US" b="0" dirty="0">
                <a:solidFill>
                  <a:srgbClr val="D4D4D4"/>
                </a:solidFill>
                <a:effectLst/>
              </a:rPr>
              <a:t>Socks Proxy Support (Community Contribution)</a:t>
            </a:r>
          </a:p>
          <a:p>
            <a:r>
              <a:rPr lang="en-US" b="0" dirty="0" err="1">
                <a:solidFill>
                  <a:srgbClr val="D4D4D4"/>
                </a:solidFill>
                <a:effectLst/>
              </a:rPr>
              <a:t>Microsoft.Extensions.Hosting</a:t>
            </a:r>
            <a:r>
              <a:rPr lang="en-US" b="0" dirty="0">
                <a:solidFill>
                  <a:srgbClr val="D4D4D4"/>
                </a:solidFill>
                <a:effectLst/>
              </a:rPr>
              <a:t> - </a:t>
            </a:r>
            <a:r>
              <a:rPr lang="en-US" b="0" dirty="0" err="1">
                <a:solidFill>
                  <a:srgbClr val="D4D4D4"/>
                </a:solidFill>
                <a:effectLst/>
              </a:rPr>
              <a:t>ConfigureHostOptions</a:t>
            </a:r>
            <a:r>
              <a:rPr lang="en-US" b="0" dirty="0">
                <a:solidFill>
                  <a:srgbClr val="D4D4D4"/>
                </a:solidFill>
                <a:effectLst/>
              </a:rPr>
              <a:t> API</a:t>
            </a:r>
          </a:p>
          <a:p>
            <a:r>
              <a:rPr lang="en-US" b="0" dirty="0" err="1">
                <a:solidFill>
                  <a:srgbClr val="D4D4D4"/>
                </a:solidFill>
                <a:effectLst/>
              </a:rPr>
              <a:t>Microsoft.Extensions.Logging</a:t>
            </a:r>
            <a:r>
              <a:rPr lang="en-US" b="0" dirty="0">
                <a:solidFill>
                  <a:srgbClr val="D4D4D4"/>
                </a:solidFill>
                <a:effectLst/>
              </a:rPr>
              <a:t> - compile time source generator</a:t>
            </a:r>
          </a:p>
        </p:txBody>
      </p:sp>
      <p:pic>
        <p:nvPicPr>
          <p:cNvPr id="5" name="Picture 4" descr="Microsoft.Extensions.Hosting sample code">
            <a:extLst>
              <a:ext uri="{FF2B5EF4-FFF2-40B4-BE49-F238E27FC236}">
                <a16:creationId xmlns:a16="http://schemas.microsoft.com/office/drawing/2014/main" id="{93AA8655-FF5F-4DBE-8E45-1FE4CEF16B22}"/>
              </a:ext>
            </a:extLst>
          </p:cNvPr>
          <p:cNvPicPr>
            <a:picLocks noChangeAspect="1"/>
          </p:cNvPicPr>
          <p:nvPr/>
        </p:nvPicPr>
        <p:blipFill>
          <a:blip r:embed="rId3"/>
          <a:stretch>
            <a:fillRect/>
          </a:stretch>
        </p:blipFill>
        <p:spPr>
          <a:xfrm>
            <a:off x="1916269" y="3558921"/>
            <a:ext cx="8870449" cy="2933954"/>
          </a:xfrm>
          <a:prstGeom prst="rect">
            <a:avLst/>
          </a:prstGeom>
        </p:spPr>
      </p:pic>
      <p:pic>
        <p:nvPicPr>
          <p:cNvPr id="9" name="Picture 8" descr="Microsoft.Extensions.Logging sample">
            <a:extLst>
              <a:ext uri="{FF2B5EF4-FFF2-40B4-BE49-F238E27FC236}">
                <a16:creationId xmlns:a16="http://schemas.microsoft.com/office/drawing/2014/main" id="{C6EA9D6C-466E-4B15-A4B7-3C9A35CAE78F}"/>
              </a:ext>
            </a:extLst>
          </p:cNvPr>
          <p:cNvPicPr>
            <a:picLocks noChangeAspect="1"/>
          </p:cNvPicPr>
          <p:nvPr/>
        </p:nvPicPr>
        <p:blipFill>
          <a:blip r:embed="rId4"/>
          <a:stretch>
            <a:fillRect/>
          </a:stretch>
        </p:blipFill>
        <p:spPr>
          <a:xfrm>
            <a:off x="1916269" y="3558921"/>
            <a:ext cx="8679932" cy="2933954"/>
          </a:xfrm>
          <a:prstGeom prst="rect">
            <a:avLst/>
          </a:prstGeom>
        </p:spPr>
      </p:pic>
    </p:spTree>
    <p:extLst>
      <p:ext uri="{BB962C8B-B14F-4D97-AF65-F5344CB8AC3E}">
        <p14:creationId xmlns:p14="http://schemas.microsoft.com/office/powerpoint/2010/main" val="1618377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08FA01-F4E4-2600-74E5-E2535080BD4D}"/>
              </a:ext>
            </a:extLst>
          </p:cNvPr>
          <p:cNvSpPr>
            <a:spLocks noGrp="1"/>
          </p:cNvSpPr>
          <p:nvPr>
            <p:ph type="title"/>
          </p:nvPr>
        </p:nvSpPr>
        <p:spPr>
          <a:xfrm>
            <a:off x="671703" y="1709738"/>
            <a:ext cx="10835894" cy="2852737"/>
          </a:xfrm>
        </p:spPr>
        <p:txBody>
          <a:bodyPr/>
          <a:lstStyle/>
          <a:p>
            <a:r>
              <a:rPr lang="en-US" dirty="0"/>
              <a:t>6 (or so) Features of .NET 6</a:t>
            </a:r>
          </a:p>
        </p:txBody>
      </p:sp>
      <p:sp>
        <p:nvSpPr>
          <p:cNvPr id="5" name="Text Placeholder 4">
            <a:extLst>
              <a:ext uri="{FF2B5EF4-FFF2-40B4-BE49-F238E27FC236}">
                <a16:creationId xmlns:a16="http://schemas.microsoft.com/office/drawing/2014/main" id="{FE5AC5C1-D874-1C8B-B5EC-D52A82E9DA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01767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43CC-DF81-4CE0-841F-879B8928736A}"/>
              </a:ext>
            </a:extLst>
          </p:cNvPr>
          <p:cNvSpPr>
            <a:spLocks noGrp="1"/>
          </p:cNvSpPr>
          <p:nvPr>
            <p:ph type="title"/>
          </p:nvPr>
        </p:nvSpPr>
        <p:spPr/>
        <p:txBody>
          <a:bodyPr/>
          <a:lstStyle/>
          <a:p>
            <a:r>
              <a:rPr lang="en-US" dirty="0" err="1"/>
              <a:t>System.Linq</a:t>
            </a:r>
            <a:endParaRPr lang="en-US" dirty="0"/>
          </a:p>
        </p:txBody>
      </p:sp>
      <p:sp>
        <p:nvSpPr>
          <p:cNvPr id="3" name="Content Placeholder 2">
            <a:extLst>
              <a:ext uri="{FF2B5EF4-FFF2-40B4-BE49-F238E27FC236}">
                <a16:creationId xmlns:a16="http://schemas.microsoft.com/office/drawing/2014/main" id="{5C1F9C86-22DD-4D9D-A709-32256B2835FB}"/>
              </a:ext>
            </a:extLst>
          </p:cNvPr>
          <p:cNvSpPr>
            <a:spLocks noGrp="1"/>
          </p:cNvSpPr>
          <p:nvPr>
            <p:ph idx="1"/>
          </p:nvPr>
        </p:nvSpPr>
        <p:spPr/>
        <p:txBody>
          <a:bodyPr>
            <a:normAutofit/>
          </a:bodyPr>
          <a:lstStyle/>
          <a:p>
            <a:r>
              <a:rPr lang="en-US" b="0" dirty="0">
                <a:solidFill>
                  <a:srgbClr val="D4D4D4"/>
                </a:solidFill>
                <a:effectLst/>
              </a:rPr>
              <a:t>Enumerable support for Index and Range parameters</a:t>
            </a:r>
          </a:p>
          <a:p>
            <a:r>
              <a:rPr lang="en-US" b="0" dirty="0" err="1">
                <a:solidFill>
                  <a:srgbClr val="D4D4D4"/>
                </a:solidFill>
                <a:effectLst/>
              </a:rPr>
              <a:t>TryGetNonEnumeratedCount</a:t>
            </a:r>
            <a:endParaRPr lang="en-US" b="0" dirty="0">
              <a:solidFill>
                <a:srgbClr val="D4D4D4"/>
              </a:solidFill>
              <a:effectLst/>
            </a:endParaRPr>
          </a:p>
          <a:p>
            <a:r>
              <a:rPr lang="en-US" b="0" dirty="0" err="1">
                <a:solidFill>
                  <a:srgbClr val="D4D4D4"/>
                </a:solidFill>
                <a:effectLst/>
              </a:rPr>
              <a:t>DistinctBy</a:t>
            </a:r>
            <a:r>
              <a:rPr lang="en-US" b="0" dirty="0">
                <a:solidFill>
                  <a:srgbClr val="D4D4D4"/>
                </a:solidFill>
                <a:effectLst/>
              </a:rPr>
              <a:t>/</a:t>
            </a:r>
            <a:r>
              <a:rPr lang="en-US" b="0" dirty="0" err="1">
                <a:solidFill>
                  <a:srgbClr val="D4D4D4"/>
                </a:solidFill>
                <a:effectLst/>
              </a:rPr>
              <a:t>UnionBy</a:t>
            </a:r>
            <a:r>
              <a:rPr lang="en-US" b="0" dirty="0">
                <a:solidFill>
                  <a:srgbClr val="D4D4D4"/>
                </a:solidFill>
                <a:effectLst/>
              </a:rPr>
              <a:t>/</a:t>
            </a:r>
            <a:r>
              <a:rPr lang="en-US" b="0" dirty="0" err="1">
                <a:solidFill>
                  <a:srgbClr val="D4D4D4"/>
                </a:solidFill>
                <a:effectLst/>
              </a:rPr>
              <a:t>IntersectBy</a:t>
            </a:r>
            <a:r>
              <a:rPr lang="en-US" b="0" dirty="0">
                <a:solidFill>
                  <a:srgbClr val="D4D4D4"/>
                </a:solidFill>
                <a:effectLst/>
              </a:rPr>
              <a:t>/</a:t>
            </a:r>
            <a:r>
              <a:rPr lang="en-US" b="0" dirty="0" err="1">
                <a:solidFill>
                  <a:srgbClr val="D4D4D4"/>
                </a:solidFill>
                <a:effectLst/>
              </a:rPr>
              <a:t>ExceptBy</a:t>
            </a:r>
            <a:endParaRPr lang="en-US" b="0" dirty="0">
              <a:solidFill>
                <a:srgbClr val="D4D4D4"/>
              </a:solidFill>
              <a:effectLst/>
            </a:endParaRPr>
          </a:p>
          <a:p>
            <a:r>
              <a:rPr lang="en-US" b="0" dirty="0" err="1">
                <a:solidFill>
                  <a:srgbClr val="D4D4D4"/>
                </a:solidFill>
                <a:effectLst/>
              </a:rPr>
              <a:t>MaxBy</a:t>
            </a:r>
            <a:r>
              <a:rPr lang="en-US" b="0" dirty="0">
                <a:solidFill>
                  <a:srgbClr val="D4D4D4"/>
                </a:solidFill>
                <a:effectLst/>
              </a:rPr>
              <a:t>/</a:t>
            </a:r>
            <a:r>
              <a:rPr lang="en-US" b="0" dirty="0" err="1">
                <a:solidFill>
                  <a:srgbClr val="D4D4D4"/>
                </a:solidFill>
                <a:effectLst/>
              </a:rPr>
              <a:t>MinBy</a:t>
            </a:r>
            <a:endParaRPr lang="en-US" b="0" dirty="0">
              <a:solidFill>
                <a:srgbClr val="D4D4D4"/>
              </a:solidFill>
              <a:effectLst/>
            </a:endParaRPr>
          </a:p>
          <a:p>
            <a:r>
              <a:rPr lang="en-US" b="0" dirty="0">
                <a:solidFill>
                  <a:srgbClr val="D4D4D4"/>
                </a:solidFill>
                <a:effectLst/>
              </a:rPr>
              <a:t>Chunk (Community Contribution)</a:t>
            </a:r>
          </a:p>
          <a:p>
            <a:r>
              <a:rPr lang="en-US" b="0" dirty="0" err="1">
                <a:solidFill>
                  <a:srgbClr val="D4D4D4"/>
                </a:solidFill>
                <a:effectLst/>
              </a:rPr>
              <a:t>FirstOrDefault</a:t>
            </a:r>
            <a:r>
              <a:rPr lang="en-US" b="0" dirty="0">
                <a:solidFill>
                  <a:srgbClr val="D4D4D4"/>
                </a:solidFill>
                <a:effectLst/>
              </a:rPr>
              <a:t>/</a:t>
            </a:r>
            <a:r>
              <a:rPr lang="en-US" b="0" dirty="0" err="1">
                <a:solidFill>
                  <a:srgbClr val="D4D4D4"/>
                </a:solidFill>
                <a:effectLst/>
              </a:rPr>
              <a:t>LastOrDefault</a:t>
            </a:r>
            <a:r>
              <a:rPr lang="en-US" b="0" dirty="0">
                <a:solidFill>
                  <a:srgbClr val="D4D4D4"/>
                </a:solidFill>
                <a:effectLst/>
              </a:rPr>
              <a:t>/</a:t>
            </a:r>
            <a:r>
              <a:rPr lang="en-US" b="0" dirty="0" err="1">
                <a:solidFill>
                  <a:srgbClr val="D4D4D4"/>
                </a:solidFill>
                <a:effectLst/>
              </a:rPr>
              <a:t>SingleOrDefault</a:t>
            </a:r>
            <a:r>
              <a:rPr lang="en-US" b="0" dirty="0">
                <a:solidFill>
                  <a:srgbClr val="D4D4D4"/>
                </a:solidFill>
                <a:effectLst/>
              </a:rPr>
              <a:t> (Community Contribution) overloads taking default parameters</a:t>
            </a:r>
          </a:p>
          <a:p>
            <a:r>
              <a:rPr lang="en-US" b="0" dirty="0">
                <a:solidFill>
                  <a:srgbClr val="D4D4D4"/>
                </a:solidFill>
                <a:effectLst/>
              </a:rPr>
              <a:t>Zip (Community Contribution)</a:t>
            </a:r>
          </a:p>
          <a:p>
            <a:r>
              <a:rPr lang="en-US" b="0" dirty="0" err="1">
                <a:solidFill>
                  <a:srgbClr val="D4D4D4"/>
                </a:solidFill>
                <a:effectLst/>
              </a:rPr>
              <a:t>PriorityQueue</a:t>
            </a:r>
            <a:r>
              <a:rPr lang="en-US" b="0" dirty="0">
                <a:solidFill>
                  <a:srgbClr val="D4D4D4"/>
                </a:solidFill>
                <a:effectLst/>
              </a:rPr>
              <a:t> (Community Contribution)</a:t>
            </a:r>
            <a:endParaRPr lang="en-US" dirty="0"/>
          </a:p>
        </p:txBody>
      </p:sp>
    </p:spTree>
    <p:extLst>
      <p:ext uri="{BB962C8B-B14F-4D97-AF65-F5344CB8AC3E}">
        <p14:creationId xmlns:p14="http://schemas.microsoft.com/office/powerpoint/2010/main" val="3607941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0E172-D6EC-45E0-BCF9-67844280039B}"/>
              </a:ext>
            </a:extLst>
          </p:cNvPr>
          <p:cNvSpPr>
            <a:spLocks noGrp="1"/>
          </p:cNvSpPr>
          <p:nvPr>
            <p:ph type="title"/>
          </p:nvPr>
        </p:nvSpPr>
        <p:spPr/>
        <p:txBody>
          <a:bodyPr/>
          <a:lstStyle/>
          <a:p>
            <a:r>
              <a:rPr lang="en-US" dirty="0"/>
              <a:t>Other Enhancements</a:t>
            </a:r>
          </a:p>
        </p:txBody>
      </p:sp>
      <p:sp>
        <p:nvSpPr>
          <p:cNvPr id="3" name="Text Placeholder 2">
            <a:extLst>
              <a:ext uri="{FF2B5EF4-FFF2-40B4-BE49-F238E27FC236}">
                <a16:creationId xmlns:a16="http://schemas.microsoft.com/office/drawing/2014/main" id="{DCF19407-6344-4865-AB71-C3A5A6E6E3C4}"/>
              </a:ext>
            </a:extLst>
          </p:cNvPr>
          <p:cNvSpPr>
            <a:spLocks noGrp="1"/>
          </p:cNvSpPr>
          <p:nvPr>
            <p:ph type="body" idx="1"/>
          </p:nvPr>
        </p:nvSpPr>
        <p:spPr/>
        <p:txBody>
          <a:bodyPr/>
          <a:lstStyle/>
          <a:p>
            <a:r>
              <a:rPr lang="en-US" dirty="0"/>
              <a:t>CLI changes, and Roslyn Analyzers</a:t>
            </a:r>
          </a:p>
        </p:txBody>
      </p:sp>
    </p:spTree>
    <p:extLst>
      <p:ext uri="{BB962C8B-B14F-4D97-AF65-F5344CB8AC3E}">
        <p14:creationId xmlns:p14="http://schemas.microsoft.com/office/powerpoint/2010/main" val="3116300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4936B-539A-48A5-A9A4-C9D4CF17D49C}"/>
              </a:ext>
            </a:extLst>
          </p:cNvPr>
          <p:cNvSpPr>
            <a:spLocks noGrp="1"/>
          </p:cNvSpPr>
          <p:nvPr>
            <p:ph type="title"/>
          </p:nvPr>
        </p:nvSpPr>
        <p:spPr/>
        <p:txBody>
          <a:bodyPr/>
          <a:lstStyle/>
          <a:p>
            <a:r>
              <a:rPr lang="en-US" dirty="0"/>
              <a:t>CLI Changes – Optional Workloads</a:t>
            </a:r>
          </a:p>
        </p:txBody>
      </p:sp>
      <p:sp>
        <p:nvSpPr>
          <p:cNvPr id="3" name="Content Placeholder 2">
            <a:extLst>
              <a:ext uri="{FF2B5EF4-FFF2-40B4-BE49-F238E27FC236}">
                <a16:creationId xmlns:a16="http://schemas.microsoft.com/office/drawing/2014/main" id="{3D5C7612-7630-4BED-A2F9-00D06EBE6637}"/>
              </a:ext>
            </a:extLst>
          </p:cNvPr>
          <p:cNvSpPr>
            <a:spLocks noGrp="1"/>
          </p:cNvSpPr>
          <p:nvPr>
            <p:ph idx="1"/>
          </p:nvPr>
        </p:nvSpPr>
        <p:spPr/>
        <p:txBody>
          <a:bodyPr>
            <a:normAutofit/>
          </a:bodyPr>
          <a:lstStyle/>
          <a:p>
            <a:r>
              <a:rPr lang="en-US" sz="3600" dirty="0">
                <a:latin typeface="Hack Nerd Font" panose="020B0609030202020204" pitchFamily="50" charset="0"/>
                <a:ea typeface="Hack Nerd Font" panose="020B0609030202020204" pitchFamily="50" charset="0"/>
                <a:cs typeface="Hack Nerd Font" panose="020B0609030202020204" pitchFamily="50" charset="0"/>
              </a:rPr>
              <a:t>dotnet workload restore</a:t>
            </a:r>
          </a:p>
          <a:p>
            <a:r>
              <a:rPr lang="en-US" sz="3600" dirty="0">
                <a:latin typeface="Hack Nerd Font" panose="020B0609030202020204" pitchFamily="50" charset="0"/>
                <a:ea typeface="Hack Nerd Font" panose="020B0609030202020204" pitchFamily="50" charset="0"/>
                <a:cs typeface="Hack Nerd Font" panose="020B0609030202020204" pitchFamily="50" charset="0"/>
              </a:rPr>
              <a:t>dotnet workload install</a:t>
            </a:r>
          </a:p>
          <a:p>
            <a:r>
              <a:rPr lang="en-US" sz="3600" dirty="0">
                <a:latin typeface="Hack Nerd Font" panose="020B0609030202020204" pitchFamily="50" charset="0"/>
                <a:ea typeface="Hack Nerd Font" panose="020B0609030202020204" pitchFamily="50" charset="0"/>
                <a:cs typeface="Hack Nerd Font" panose="020B0609030202020204" pitchFamily="50" charset="0"/>
              </a:rPr>
              <a:t>dotnet workload list</a:t>
            </a:r>
          </a:p>
          <a:p>
            <a:r>
              <a:rPr lang="en-US" sz="3600" dirty="0">
                <a:latin typeface="Hack Nerd Font" panose="020B0609030202020204" pitchFamily="50" charset="0"/>
                <a:ea typeface="Hack Nerd Font" panose="020B0609030202020204" pitchFamily="50" charset="0"/>
                <a:cs typeface="Hack Nerd Font" panose="020B0609030202020204" pitchFamily="50" charset="0"/>
              </a:rPr>
              <a:t>dotnet workload update</a:t>
            </a:r>
          </a:p>
        </p:txBody>
      </p:sp>
    </p:spTree>
    <p:extLst>
      <p:ext uri="{BB962C8B-B14F-4D97-AF65-F5344CB8AC3E}">
        <p14:creationId xmlns:p14="http://schemas.microsoft.com/office/powerpoint/2010/main" val="15568389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38F7D-6B93-4C4B-91F4-2E5C3C0A859D}"/>
              </a:ext>
            </a:extLst>
          </p:cNvPr>
          <p:cNvSpPr>
            <a:spLocks noGrp="1"/>
          </p:cNvSpPr>
          <p:nvPr>
            <p:ph type="title"/>
          </p:nvPr>
        </p:nvSpPr>
        <p:spPr/>
        <p:txBody>
          <a:bodyPr/>
          <a:lstStyle/>
          <a:p>
            <a:r>
              <a:rPr lang="en-US" dirty="0"/>
              <a:t>SDK Version Checking</a:t>
            </a:r>
          </a:p>
        </p:txBody>
      </p:sp>
      <p:sp>
        <p:nvSpPr>
          <p:cNvPr id="3" name="Content Placeholder 2">
            <a:extLst>
              <a:ext uri="{FF2B5EF4-FFF2-40B4-BE49-F238E27FC236}">
                <a16:creationId xmlns:a16="http://schemas.microsoft.com/office/drawing/2014/main" id="{D265A810-AF91-45DC-8D20-6FB39EC0F853}"/>
              </a:ext>
            </a:extLst>
          </p:cNvPr>
          <p:cNvSpPr>
            <a:spLocks noGrp="1"/>
          </p:cNvSpPr>
          <p:nvPr>
            <p:ph idx="1"/>
          </p:nvPr>
        </p:nvSpPr>
        <p:spPr>
          <a:xfrm>
            <a:off x="838200" y="1092201"/>
            <a:ext cx="10515600" cy="727076"/>
          </a:xfrm>
        </p:spPr>
        <p:txBody>
          <a:bodyPr>
            <a:normAutofit/>
          </a:bodyPr>
          <a:lstStyle/>
          <a:p>
            <a:r>
              <a:rPr lang="en-US" sz="3600" dirty="0">
                <a:latin typeface="Hack Nerd Font" panose="020B0609030202020204" pitchFamily="50" charset="0"/>
                <a:ea typeface="Hack Nerd Font" panose="020B0609030202020204" pitchFamily="50" charset="0"/>
                <a:cs typeface="Hack Nerd Font" panose="020B0609030202020204" pitchFamily="50" charset="0"/>
              </a:rPr>
              <a:t>dotnet </a:t>
            </a:r>
            <a:r>
              <a:rPr lang="en-US" sz="3600" dirty="0" err="1">
                <a:latin typeface="Hack Nerd Font" panose="020B0609030202020204" pitchFamily="50" charset="0"/>
                <a:ea typeface="Hack Nerd Font" panose="020B0609030202020204" pitchFamily="50" charset="0"/>
                <a:cs typeface="Hack Nerd Font" panose="020B0609030202020204" pitchFamily="50" charset="0"/>
              </a:rPr>
              <a:t>sdk</a:t>
            </a:r>
            <a:r>
              <a:rPr lang="en-US" sz="3600" dirty="0">
                <a:latin typeface="Hack Nerd Font" panose="020B0609030202020204" pitchFamily="50" charset="0"/>
                <a:ea typeface="Hack Nerd Font" panose="020B0609030202020204" pitchFamily="50" charset="0"/>
                <a:cs typeface="Hack Nerd Font" panose="020B0609030202020204" pitchFamily="50" charset="0"/>
              </a:rPr>
              <a:t> check</a:t>
            </a:r>
          </a:p>
        </p:txBody>
      </p:sp>
      <p:pic>
        <p:nvPicPr>
          <p:cNvPr id="5" name="Picture 4" descr="A computer screen capture of dotnet sdk check">
            <a:extLst>
              <a:ext uri="{FF2B5EF4-FFF2-40B4-BE49-F238E27FC236}">
                <a16:creationId xmlns:a16="http://schemas.microsoft.com/office/drawing/2014/main" id="{431F4F95-C5B4-44C3-843F-7922F373ABF1}"/>
              </a:ext>
            </a:extLst>
          </p:cNvPr>
          <p:cNvPicPr>
            <a:picLocks noChangeAspect="1"/>
          </p:cNvPicPr>
          <p:nvPr/>
        </p:nvPicPr>
        <p:blipFill>
          <a:blip r:embed="rId3"/>
          <a:stretch>
            <a:fillRect/>
          </a:stretch>
        </p:blipFill>
        <p:spPr>
          <a:xfrm>
            <a:off x="3310949" y="1788118"/>
            <a:ext cx="5570101" cy="5069882"/>
          </a:xfrm>
          <a:prstGeom prst="rect">
            <a:avLst/>
          </a:prstGeom>
        </p:spPr>
      </p:pic>
      <p:sp>
        <p:nvSpPr>
          <p:cNvPr id="6" name="Rectangle 5">
            <a:extLst>
              <a:ext uri="{FF2B5EF4-FFF2-40B4-BE49-F238E27FC236}">
                <a16:creationId xmlns:a16="http://schemas.microsoft.com/office/drawing/2014/main" id="{141688A3-6990-467A-A79E-F37AD82FFE0E}"/>
              </a:ext>
            </a:extLst>
          </p:cNvPr>
          <p:cNvSpPr/>
          <p:nvPr/>
        </p:nvSpPr>
        <p:spPr>
          <a:xfrm>
            <a:off x="1645920" y="853440"/>
            <a:ext cx="5435600" cy="19253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F83BB55-740F-41A9-B36B-09E9019140FE}"/>
              </a:ext>
            </a:extLst>
          </p:cNvPr>
          <p:cNvSpPr/>
          <p:nvPr/>
        </p:nvSpPr>
        <p:spPr>
          <a:xfrm>
            <a:off x="1645920" y="2915920"/>
            <a:ext cx="7366000" cy="308863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042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B61D-15D4-4D34-BF1A-001DA7CCCAE4}"/>
              </a:ext>
            </a:extLst>
          </p:cNvPr>
          <p:cNvSpPr>
            <a:spLocks noGrp="1"/>
          </p:cNvSpPr>
          <p:nvPr>
            <p:ph type="title"/>
          </p:nvPr>
        </p:nvSpPr>
        <p:spPr/>
        <p:txBody>
          <a:bodyPr/>
          <a:lstStyle/>
          <a:p>
            <a:r>
              <a:rPr lang="en-US" dirty="0"/>
              <a:t>Other CLI Changes</a:t>
            </a:r>
          </a:p>
        </p:txBody>
      </p:sp>
      <p:sp>
        <p:nvSpPr>
          <p:cNvPr id="3" name="Content Placeholder 2">
            <a:extLst>
              <a:ext uri="{FF2B5EF4-FFF2-40B4-BE49-F238E27FC236}">
                <a16:creationId xmlns:a16="http://schemas.microsoft.com/office/drawing/2014/main" id="{4BA88CE4-673A-46BB-BCAB-7F39045E5004}"/>
              </a:ext>
            </a:extLst>
          </p:cNvPr>
          <p:cNvSpPr>
            <a:spLocks noGrp="1"/>
          </p:cNvSpPr>
          <p:nvPr>
            <p:ph idx="1"/>
          </p:nvPr>
        </p:nvSpPr>
        <p:spPr>
          <a:xfrm>
            <a:off x="838200" y="1819277"/>
            <a:ext cx="10515600" cy="4357686"/>
          </a:xfrm>
        </p:spPr>
        <p:txBody>
          <a:bodyPr>
            <a:normAutofit/>
          </a:bodyPr>
          <a:lstStyle/>
          <a:p>
            <a:r>
              <a:rPr lang="en-US" sz="3600" dirty="0">
                <a:latin typeface="Hack Nerd Font" panose="020B0609030202020204" pitchFamily="50" charset="0"/>
                <a:ea typeface="Hack Nerd Font" panose="020B0609030202020204" pitchFamily="50" charset="0"/>
                <a:cs typeface="Hack Nerd Font" panose="020B0609030202020204" pitchFamily="50" charset="0"/>
              </a:rPr>
              <a:t>--search</a:t>
            </a:r>
          </a:p>
          <a:p>
            <a:r>
              <a:rPr lang="en-US" sz="3600" dirty="0">
                <a:latin typeface="Hack Nerd Font" panose="020B0609030202020204" pitchFamily="50" charset="0"/>
                <a:ea typeface="Hack Nerd Font" panose="020B0609030202020204" pitchFamily="50" charset="0"/>
                <a:cs typeface="Hack Nerd Font" panose="020B0609030202020204" pitchFamily="50" charset="0"/>
              </a:rPr>
              <a:t>--interactive</a:t>
            </a:r>
          </a:p>
          <a:p>
            <a:r>
              <a:rPr lang="en-US" sz="3600" dirty="0">
                <a:latin typeface="Hack Nerd Font" panose="020B0609030202020204" pitchFamily="50" charset="0"/>
                <a:ea typeface="Hack Nerd Font" panose="020B0609030202020204" pitchFamily="50" charset="0"/>
                <a:cs typeface="Hack Nerd Font" panose="020B0609030202020204" pitchFamily="50" charset="0"/>
              </a:rPr>
              <a:t>--update-check</a:t>
            </a:r>
          </a:p>
          <a:p>
            <a:r>
              <a:rPr lang="en-US" sz="3600" dirty="0">
                <a:latin typeface="Hack Nerd Font" panose="020B0609030202020204" pitchFamily="50" charset="0"/>
                <a:ea typeface="Hack Nerd Font" panose="020B0609030202020204" pitchFamily="50" charset="0"/>
                <a:cs typeface="Hack Nerd Font" panose="020B0609030202020204" pitchFamily="50" charset="0"/>
              </a:rPr>
              <a:t>--update-apply</a:t>
            </a:r>
          </a:p>
        </p:txBody>
      </p:sp>
      <p:sp>
        <p:nvSpPr>
          <p:cNvPr id="4" name="Content Placeholder 2">
            <a:extLst>
              <a:ext uri="{FF2B5EF4-FFF2-40B4-BE49-F238E27FC236}">
                <a16:creationId xmlns:a16="http://schemas.microsoft.com/office/drawing/2014/main" id="{7CA163BC-38F7-49FF-AC32-3111579CFED4}"/>
              </a:ext>
            </a:extLst>
          </p:cNvPr>
          <p:cNvSpPr txBox="1">
            <a:spLocks/>
          </p:cNvSpPr>
          <p:nvPr/>
        </p:nvSpPr>
        <p:spPr>
          <a:xfrm>
            <a:off x="838200" y="1092201"/>
            <a:ext cx="10515600" cy="727076"/>
          </a:xfrm>
          <a:prstGeom prst="rect">
            <a:avLst/>
          </a:prstGeom>
        </p:spPr>
        <p:txBody>
          <a:bodyPr vert="horz" lIns="91440" tIns="45720" rIns="91440" bIns="45720" rtlCol="0" anchor="ctr" anchorCtr="1">
            <a:normAutofit/>
          </a:bodyPr>
          <a:lstStyle>
            <a:lvl1pPr marL="0" indent="0" algn="ctr"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latin typeface="Hack Nerd Font" panose="020B0609030202020204" pitchFamily="50" charset="0"/>
                <a:ea typeface="Hack Nerd Font" panose="020B0609030202020204" pitchFamily="50" charset="0"/>
                <a:cs typeface="Hack Nerd Font" panose="020B0609030202020204" pitchFamily="50" charset="0"/>
              </a:rPr>
              <a:t>dotnet new</a:t>
            </a:r>
          </a:p>
        </p:txBody>
      </p:sp>
    </p:spTree>
    <p:extLst>
      <p:ext uri="{BB962C8B-B14F-4D97-AF65-F5344CB8AC3E}">
        <p14:creationId xmlns:p14="http://schemas.microsoft.com/office/powerpoint/2010/main" val="1469389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1FC9D-E713-4A89-9FB1-0368E58B9DB3}"/>
              </a:ext>
            </a:extLst>
          </p:cNvPr>
          <p:cNvSpPr>
            <a:spLocks noGrp="1"/>
          </p:cNvSpPr>
          <p:nvPr>
            <p:ph type="title"/>
          </p:nvPr>
        </p:nvSpPr>
        <p:spPr/>
        <p:txBody>
          <a:bodyPr/>
          <a:lstStyle/>
          <a:p>
            <a:r>
              <a:rPr lang="en-US" dirty="0"/>
              <a:t>Roslyn Analyzers</a:t>
            </a:r>
          </a:p>
        </p:txBody>
      </p:sp>
      <p:sp>
        <p:nvSpPr>
          <p:cNvPr id="5" name="TextBox 4">
            <a:extLst>
              <a:ext uri="{FF2B5EF4-FFF2-40B4-BE49-F238E27FC236}">
                <a16:creationId xmlns:a16="http://schemas.microsoft.com/office/drawing/2014/main" id="{AE7ED1FD-B31F-4AAF-8749-3FC7E84B08FD}"/>
              </a:ext>
            </a:extLst>
          </p:cNvPr>
          <p:cNvSpPr txBox="1"/>
          <p:nvPr/>
        </p:nvSpPr>
        <p:spPr>
          <a:xfrm>
            <a:off x="4193074" y="5969655"/>
            <a:ext cx="4084773" cy="523220"/>
          </a:xfrm>
          <a:prstGeom prst="rect">
            <a:avLst/>
          </a:prstGeom>
          <a:noFill/>
        </p:spPr>
        <p:txBody>
          <a:bodyPr wrap="none" rtlCol="0">
            <a:spAutoFit/>
          </a:bodyPr>
          <a:lstStyle/>
          <a:p>
            <a:r>
              <a:rPr lang="en-US" sz="2800" dirty="0"/>
              <a:t>https://jjg.me/6_roslyn</a:t>
            </a:r>
          </a:p>
        </p:txBody>
      </p:sp>
      <p:sp>
        <p:nvSpPr>
          <p:cNvPr id="7" name="Content Placeholder 6">
            <a:extLst>
              <a:ext uri="{FF2B5EF4-FFF2-40B4-BE49-F238E27FC236}">
                <a16:creationId xmlns:a16="http://schemas.microsoft.com/office/drawing/2014/main" id="{A1213F22-13AE-4258-A5A4-1CAC75B7284E}"/>
              </a:ext>
            </a:extLst>
          </p:cNvPr>
          <p:cNvSpPr>
            <a:spLocks noGrp="1"/>
          </p:cNvSpPr>
          <p:nvPr>
            <p:ph idx="1"/>
          </p:nvPr>
        </p:nvSpPr>
        <p:spPr/>
        <p:txBody>
          <a:bodyPr/>
          <a:lstStyle/>
          <a:p>
            <a:r>
              <a:rPr lang="en-US" dirty="0"/>
              <a:t>16 Analyzers were added</a:t>
            </a:r>
          </a:p>
          <a:p>
            <a:r>
              <a:rPr lang="en-US" dirty="0"/>
              <a:t>6 were from the community</a:t>
            </a:r>
          </a:p>
        </p:txBody>
      </p:sp>
    </p:spTree>
    <p:extLst>
      <p:ext uri="{BB962C8B-B14F-4D97-AF65-F5344CB8AC3E}">
        <p14:creationId xmlns:p14="http://schemas.microsoft.com/office/powerpoint/2010/main" val="1492147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9B91-F464-4950-AB5B-00190E606A8E}"/>
              </a:ext>
            </a:extLst>
          </p:cNvPr>
          <p:cNvSpPr>
            <a:spLocks noGrp="1"/>
          </p:cNvSpPr>
          <p:nvPr>
            <p:ph type="title"/>
          </p:nvPr>
        </p:nvSpPr>
        <p:spPr/>
        <p:txBody>
          <a:bodyPr/>
          <a:lstStyle/>
          <a:p>
            <a:r>
              <a:rPr lang="en-US" dirty="0"/>
              <a:t>.NET Support Policy</a:t>
            </a:r>
          </a:p>
        </p:txBody>
      </p:sp>
      <p:sp>
        <p:nvSpPr>
          <p:cNvPr id="3" name="Text Placeholder 2">
            <a:extLst>
              <a:ext uri="{FF2B5EF4-FFF2-40B4-BE49-F238E27FC236}">
                <a16:creationId xmlns:a16="http://schemas.microsoft.com/office/drawing/2014/main" id="{97D7DC2E-52FB-49BC-A726-43379C474B26}"/>
              </a:ext>
            </a:extLst>
          </p:cNvPr>
          <p:cNvSpPr>
            <a:spLocks noGrp="1"/>
          </p:cNvSpPr>
          <p:nvPr>
            <p:ph type="body" idx="1"/>
          </p:nvPr>
        </p:nvSpPr>
        <p:spPr/>
        <p:txBody>
          <a:bodyPr/>
          <a:lstStyle/>
          <a:p>
            <a:r>
              <a:rPr lang="en-US" dirty="0"/>
              <a:t>Release Lifecycle and Cadence</a:t>
            </a:r>
          </a:p>
        </p:txBody>
      </p:sp>
    </p:spTree>
    <p:extLst>
      <p:ext uri="{BB962C8B-B14F-4D97-AF65-F5344CB8AC3E}">
        <p14:creationId xmlns:p14="http://schemas.microsoft.com/office/powerpoint/2010/main" val="405603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87827-D932-44BA-A390-6CBCCCDFF918}"/>
              </a:ext>
            </a:extLst>
          </p:cNvPr>
          <p:cNvSpPr>
            <a:spLocks noGrp="1"/>
          </p:cNvSpPr>
          <p:nvPr>
            <p:ph type="title"/>
          </p:nvPr>
        </p:nvSpPr>
        <p:spPr/>
        <p:txBody>
          <a:bodyPr/>
          <a:lstStyle/>
          <a:p>
            <a:r>
              <a:rPr lang="en-US" dirty="0"/>
              <a:t>.NET Release Cadence</a:t>
            </a:r>
          </a:p>
        </p:txBody>
      </p:sp>
      <p:pic>
        <p:nvPicPr>
          <p:cNvPr id="5" name="Content Placeholder 4" descr=".NET Release Cadence">
            <a:extLst>
              <a:ext uri="{FF2B5EF4-FFF2-40B4-BE49-F238E27FC236}">
                <a16:creationId xmlns:a16="http://schemas.microsoft.com/office/drawing/2014/main" id="{64B5691E-4FD9-481D-8B38-3A5F25E5C85A}"/>
              </a:ext>
            </a:extLst>
          </p:cNvPr>
          <p:cNvPicPr>
            <a:picLocks noGrp="1" noChangeAspect="1"/>
          </p:cNvPicPr>
          <p:nvPr>
            <p:ph idx="1"/>
          </p:nvPr>
        </p:nvPicPr>
        <p:blipFill>
          <a:blip r:embed="rId2"/>
          <a:stretch>
            <a:fillRect/>
          </a:stretch>
        </p:blipFill>
        <p:spPr>
          <a:xfrm>
            <a:off x="838200" y="2135816"/>
            <a:ext cx="10515600" cy="2997530"/>
          </a:xfrm>
        </p:spPr>
      </p:pic>
      <p:sp>
        <p:nvSpPr>
          <p:cNvPr id="6" name="TextBox 5">
            <a:extLst>
              <a:ext uri="{FF2B5EF4-FFF2-40B4-BE49-F238E27FC236}">
                <a16:creationId xmlns:a16="http://schemas.microsoft.com/office/drawing/2014/main" id="{EDA39FB9-BB5D-4551-BA08-F5F2243FA902}"/>
              </a:ext>
            </a:extLst>
          </p:cNvPr>
          <p:cNvSpPr txBox="1"/>
          <p:nvPr/>
        </p:nvSpPr>
        <p:spPr>
          <a:xfrm>
            <a:off x="3924571" y="5969655"/>
            <a:ext cx="4342856" cy="523220"/>
          </a:xfrm>
          <a:prstGeom prst="rect">
            <a:avLst/>
          </a:prstGeom>
          <a:noFill/>
        </p:spPr>
        <p:txBody>
          <a:bodyPr wrap="none" rtlCol="0">
            <a:spAutoFit/>
          </a:bodyPr>
          <a:lstStyle/>
          <a:p>
            <a:r>
              <a:rPr lang="en-US" sz="2800" dirty="0"/>
              <a:t>https://jjg.me/6_support</a:t>
            </a:r>
          </a:p>
        </p:txBody>
      </p:sp>
    </p:spTree>
    <p:extLst>
      <p:ext uri="{BB962C8B-B14F-4D97-AF65-F5344CB8AC3E}">
        <p14:creationId xmlns:p14="http://schemas.microsoft.com/office/powerpoint/2010/main" val="928736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66BF0-2C7D-452C-B5CC-B3B6510FB5A4}"/>
              </a:ext>
            </a:extLst>
          </p:cNvPr>
          <p:cNvSpPr>
            <a:spLocks noGrp="1"/>
          </p:cNvSpPr>
          <p:nvPr>
            <p:ph type="title"/>
          </p:nvPr>
        </p:nvSpPr>
        <p:spPr/>
        <p:txBody>
          <a:bodyPr/>
          <a:lstStyle/>
          <a:p>
            <a:r>
              <a:rPr lang="en-US" dirty="0"/>
              <a:t>.NET and .NET Core Release Lifecycle</a:t>
            </a:r>
          </a:p>
        </p:txBody>
      </p:sp>
      <p:graphicFrame>
        <p:nvGraphicFramePr>
          <p:cNvPr id="13" name="Table 13">
            <a:extLst>
              <a:ext uri="{FF2B5EF4-FFF2-40B4-BE49-F238E27FC236}">
                <a16:creationId xmlns:a16="http://schemas.microsoft.com/office/drawing/2014/main" id="{AAB75E99-992E-4F86-95E5-B193C8CB54E2}"/>
              </a:ext>
            </a:extLst>
          </p:cNvPr>
          <p:cNvGraphicFramePr>
            <a:graphicFrameLocks noGrp="1"/>
          </p:cNvGraphicFramePr>
          <p:nvPr>
            <p:ph idx="1"/>
          </p:nvPr>
        </p:nvGraphicFramePr>
        <p:xfrm>
          <a:off x="838199" y="2159327"/>
          <a:ext cx="10515600" cy="274320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3354046"/>
                    </a:ext>
                  </a:extLst>
                </a:gridCol>
                <a:gridCol w="1752600">
                  <a:extLst>
                    <a:ext uri="{9D8B030D-6E8A-4147-A177-3AD203B41FA5}">
                      <a16:colId xmlns:a16="http://schemas.microsoft.com/office/drawing/2014/main" val="2047411420"/>
                    </a:ext>
                  </a:extLst>
                </a:gridCol>
                <a:gridCol w="1752600">
                  <a:extLst>
                    <a:ext uri="{9D8B030D-6E8A-4147-A177-3AD203B41FA5}">
                      <a16:colId xmlns:a16="http://schemas.microsoft.com/office/drawing/2014/main" val="4245452947"/>
                    </a:ext>
                  </a:extLst>
                </a:gridCol>
                <a:gridCol w="1752600">
                  <a:extLst>
                    <a:ext uri="{9D8B030D-6E8A-4147-A177-3AD203B41FA5}">
                      <a16:colId xmlns:a16="http://schemas.microsoft.com/office/drawing/2014/main" val="3760897207"/>
                    </a:ext>
                  </a:extLst>
                </a:gridCol>
                <a:gridCol w="1752600">
                  <a:extLst>
                    <a:ext uri="{9D8B030D-6E8A-4147-A177-3AD203B41FA5}">
                      <a16:colId xmlns:a16="http://schemas.microsoft.com/office/drawing/2014/main" val="3756096093"/>
                    </a:ext>
                  </a:extLst>
                </a:gridCol>
                <a:gridCol w="1752600">
                  <a:extLst>
                    <a:ext uri="{9D8B030D-6E8A-4147-A177-3AD203B41FA5}">
                      <a16:colId xmlns:a16="http://schemas.microsoft.com/office/drawing/2014/main" val="186660911"/>
                    </a:ext>
                  </a:extLst>
                </a:gridCol>
              </a:tblGrid>
              <a:tr h="370840">
                <a:tc>
                  <a:txBody>
                    <a:bodyPr/>
                    <a:lstStyle/>
                    <a:p>
                      <a:r>
                        <a:rPr lang="en-US" dirty="0"/>
                        <a:t>Version</a:t>
                      </a:r>
                    </a:p>
                  </a:txBody>
                  <a:tcPr/>
                </a:tc>
                <a:tc>
                  <a:txBody>
                    <a:bodyPr/>
                    <a:lstStyle/>
                    <a:p>
                      <a:r>
                        <a:rPr lang="en-US" dirty="0"/>
                        <a:t>Original Release Date</a:t>
                      </a:r>
                    </a:p>
                  </a:txBody>
                  <a:tcPr/>
                </a:tc>
                <a:tc>
                  <a:txBody>
                    <a:bodyPr/>
                    <a:lstStyle/>
                    <a:p>
                      <a:r>
                        <a:rPr lang="en-US" dirty="0"/>
                        <a:t>Latest Patch</a:t>
                      </a:r>
                    </a:p>
                  </a:txBody>
                  <a:tcPr/>
                </a:tc>
                <a:tc>
                  <a:txBody>
                    <a:bodyPr/>
                    <a:lstStyle/>
                    <a:p>
                      <a:r>
                        <a:rPr lang="en-US" dirty="0"/>
                        <a:t>Patch Release Date</a:t>
                      </a:r>
                    </a:p>
                  </a:txBody>
                  <a:tcPr/>
                </a:tc>
                <a:tc>
                  <a:txBody>
                    <a:bodyPr/>
                    <a:lstStyle/>
                    <a:p>
                      <a:r>
                        <a:rPr lang="en-US" dirty="0"/>
                        <a:t>Support Level</a:t>
                      </a:r>
                    </a:p>
                  </a:txBody>
                  <a:tcPr/>
                </a:tc>
                <a:tc>
                  <a:txBody>
                    <a:bodyPr/>
                    <a:lstStyle/>
                    <a:p>
                      <a:r>
                        <a:rPr lang="en-US" dirty="0"/>
                        <a:t>End of Support</a:t>
                      </a:r>
                    </a:p>
                  </a:txBody>
                  <a:tcPr/>
                </a:tc>
                <a:extLst>
                  <a:ext uri="{0D108BD9-81ED-4DB2-BD59-A6C34878D82A}">
                    <a16:rowId xmlns:a16="http://schemas.microsoft.com/office/drawing/2014/main" val="3634981124"/>
                  </a:ext>
                </a:extLst>
              </a:tr>
              <a:tr h="370840">
                <a:tc>
                  <a:txBody>
                    <a:bodyPr/>
                    <a:lstStyle/>
                    <a:p>
                      <a:pPr fontAlgn="t"/>
                      <a:r>
                        <a:rPr lang="en-US" dirty="0">
                          <a:effectLst/>
                        </a:rPr>
                        <a:t>.NET 6</a:t>
                      </a:r>
                    </a:p>
                  </a:txBody>
                  <a:tcPr marL="76200" marR="76200" marT="76200" marB="76200"/>
                </a:tc>
                <a:tc>
                  <a:txBody>
                    <a:bodyPr/>
                    <a:lstStyle/>
                    <a:p>
                      <a:pPr fontAlgn="t"/>
                      <a:r>
                        <a:rPr lang="en-US">
                          <a:effectLst/>
                        </a:rPr>
                        <a:t>November 8, 2021</a:t>
                      </a:r>
                    </a:p>
                  </a:txBody>
                  <a:tcPr marL="76200" marR="76200" marT="76200" marB="76200"/>
                </a:tc>
                <a:tc>
                  <a:txBody>
                    <a:bodyPr/>
                    <a:lstStyle/>
                    <a:p>
                      <a:pPr fontAlgn="t"/>
                      <a:r>
                        <a:rPr lang="en-US">
                          <a:effectLst/>
                        </a:rPr>
                        <a:t>6.0.1</a:t>
                      </a:r>
                    </a:p>
                  </a:txBody>
                  <a:tcPr marL="76200" marR="76200" marT="76200" marB="76200"/>
                </a:tc>
                <a:tc>
                  <a:txBody>
                    <a:bodyPr/>
                    <a:lstStyle/>
                    <a:p>
                      <a:pPr fontAlgn="t"/>
                      <a:r>
                        <a:rPr lang="en-US">
                          <a:effectLst/>
                        </a:rPr>
                        <a:t>December 14, 2021</a:t>
                      </a:r>
                    </a:p>
                  </a:txBody>
                  <a:tcPr marL="76200" marR="76200" marT="76200" marB="76200"/>
                </a:tc>
                <a:tc>
                  <a:txBody>
                    <a:bodyPr/>
                    <a:lstStyle/>
                    <a:p>
                      <a:pPr fontAlgn="t"/>
                      <a:r>
                        <a:rPr lang="en-US">
                          <a:effectLst/>
                        </a:rPr>
                        <a:t>LTS</a:t>
                      </a:r>
                    </a:p>
                  </a:txBody>
                  <a:tcPr marL="76200" marR="76200" marT="76200" marB="76200"/>
                </a:tc>
                <a:tc>
                  <a:txBody>
                    <a:bodyPr/>
                    <a:lstStyle/>
                    <a:p>
                      <a:pPr fontAlgn="t"/>
                      <a:r>
                        <a:rPr lang="en-US">
                          <a:effectLst/>
                        </a:rPr>
                        <a:t>November 8, 2024</a:t>
                      </a:r>
                    </a:p>
                  </a:txBody>
                  <a:tcPr marL="76200" marR="76200" marT="76200" marB="76200"/>
                </a:tc>
                <a:extLst>
                  <a:ext uri="{0D108BD9-81ED-4DB2-BD59-A6C34878D82A}">
                    <a16:rowId xmlns:a16="http://schemas.microsoft.com/office/drawing/2014/main" val="1305517083"/>
                  </a:ext>
                </a:extLst>
              </a:tr>
              <a:tr h="370840">
                <a:tc>
                  <a:txBody>
                    <a:bodyPr/>
                    <a:lstStyle/>
                    <a:p>
                      <a:pPr fontAlgn="t"/>
                      <a:r>
                        <a:rPr lang="en-US" dirty="0">
                          <a:effectLst/>
                        </a:rPr>
                        <a:t>.NET 5</a:t>
                      </a:r>
                    </a:p>
                  </a:txBody>
                  <a:tcPr marL="76200" marR="76200" marT="76200" marB="76200"/>
                </a:tc>
                <a:tc>
                  <a:txBody>
                    <a:bodyPr/>
                    <a:lstStyle/>
                    <a:p>
                      <a:pPr fontAlgn="t"/>
                      <a:r>
                        <a:rPr lang="en-US" dirty="0">
                          <a:effectLst/>
                        </a:rPr>
                        <a:t>November 10, 2020</a:t>
                      </a:r>
                    </a:p>
                  </a:txBody>
                  <a:tcPr marL="76200" marR="76200" marT="76200" marB="76200"/>
                </a:tc>
                <a:tc>
                  <a:txBody>
                    <a:bodyPr/>
                    <a:lstStyle/>
                    <a:p>
                      <a:pPr fontAlgn="t"/>
                      <a:r>
                        <a:rPr lang="en-US">
                          <a:effectLst/>
                        </a:rPr>
                        <a:t>5.0.13</a:t>
                      </a:r>
                    </a:p>
                  </a:txBody>
                  <a:tcPr marL="76200" marR="76200" marT="76200" marB="76200"/>
                </a:tc>
                <a:tc>
                  <a:txBody>
                    <a:bodyPr/>
                    <a:lstStyle/>
                    <a:p>
                      <a:pPr fontAlgn="t"/>
                      <a:r>
                        <a:rPr lang="en-US" dirty="0">
                          <a:effectLst/>
                        </a:rPr>
                        <a:t>December 14, 2021</a:t>
                      </a:r>
                    </a:p>
                  </a:txBody>
                  <a:tcPr marL="76200" marR="76200" marT="76200" marB="76200"/>
                </a:tc>
                <a:tc>
                  <a:txBody>
                    <a:bodyPr/>
                    <a:lstStyle/>
                    <a:p>
                      <a:pPr fontAlgn="t"/>
                      <a:r>
                        <a:rPr lang="en-US">
                          <a:effectLst/>
                        </a:rPr>
                        <a:t>Current</a:t>
                      </a:r>
                    </a:p>
                  </a:txBody>
                  <a:tcPr marL="76200" marR="76200" marT="76200" marB="76200"/>
                </a:tc>
                <a:tc>
                  <a:txBody>
                    <a:bodyPr/>
                    <a:lstStyle/>
                    <a:p>
                      <a:pPr fontAlgn="t"/>
                      <a:r>
                        <a:rPr lang="en-US">
                          <a:effectLst/>
                        </a:rPr>
                        <a:t>May 8, 2022</a:t>
                      </a:r>
                    </a:p>
                  </a:txBody>
                  <a:tcPr marL="76200" marR="76200" marT="76200" marB="76200"/>
                </a:tc>
                <a:extLst>
                  <a:ext uri="{0D108BD9-81ED-4DB2-BD59-A6C34878D82A}">
                    <a16:rowId xmlns:a16="http://schemas.microsoft.com/office/drawing/2014/main" val="2032533990"/>
                  </a:ext>
                </a:extLst>
              </a:tr>
              <a:tr h="370840">
                <a:tc>
                  <a:txBody>
                    <a:bodyPr/>
                    <a:lstStyle/>
                    <a:p>
                      <a:pPr fontAlgn="t"/>
                      <a:r>
                        <a:rPr lang="en-US">
                          <a:effectLst/>
                        </a:rPr>
                        <a:t>.NET Core 3.1</a:t>
                      </a:r>
                    </a:p>
                  </a:txBody>
                  <a:tcPr marL="76200" marR="76200" marT="76200" marB="76200"/>
                </a:tc>
                <a:tc>
                  <a:txBody>
                    <a:bodyPr/>
                    <a:lstStyle/>
                    <a:p>
                      <a:pPr fontAlgn="t"/>
                      <a:r>
                        <a:rPr lang="en-US">
                          <a:effectLst/>
                        </a:rPr>
                        <a:t>December 3, 2019</a:t>
                      </a:r>
                    </a:p>
                  </a:txBody>
                  <a:tcPr marL="76200" marR="76200" marT="76200" marB="76200"/>
                </a:tc>
                <a:tc>
                  <a:txBody>
                    <a:bodyPr/>
                    <a:lstStyle/>
                    <a:p>
                      <a:pPr fontAlgn="t"/>
                      <a:r>
                        <a:rPr lang="en-US">
                          <a:effectLst/>
                        </a:rPr>
                        <a:t>3.1.22</a:t>
                      </a:r>
                    </a:p>
                  </a:txBody>
                  <a:tcPr marL="76200" marR="76200" marT="76200" marB="76200"/>
                </a:tc>
                <a:tc>
                  <a:txBody>
                    <a:bodyPr/>
                    <a:lstStyle/>
                    <a:p>
                      <a:pPr fontAlgn="t"/>
                      <a:r>
                        <a:rPr lang="en-US">
                          <a:effectLst/>
                        </a:rPr>
                        <a:t>December 14, 2021</a:t>
                      </a:r>
                    </a:p>
                  </a:txBody>
                  <a:tcPr marL="76200" marR="76200" marT="76200" marB="76200"/>
                </a:tc>
                <a:tc>
                  <a:txBody>
                    <a:bodyPr/>
                    <a:lstStyle/>
                    <a:p>
                      <a:pPr fontAlgn="t"/>
                      <a:r>
                        <a:rPr lang="en-US">
                          <a:effectLst/>
                        </a:rPr>
                        <a:t>LTS</a:t>
                      </a:r>
                    </a:p>
                  </a:txBody>
                  <a:tcPr marL="76200" marR="76200" marT="76200" marB="76200"/>
                </a:tc>
                <a:tc>
                  <a:txBody>
                    <a:bodyPr/>
                    <a:lstStyle/>
                    <a:p>
                      <a:pPr fontAlgn="t"/>
                      <a:r>
                        <a:rPr lang="en-US" dirty="0">
                          <a:effectLst/>
                        </a:rPr>
                        <a:t>December 3, 2022</a:t>
                      </a:r>
                    </a:p>
                  </a:txBody>
                  <a:tcPr marL="76200" marR="76200" marT="76200" marB="76200"/>
                </a:tc>
                <a:extLst>
                  <a:ext uri="{0D108BD9-81ED-4DB2-BD59-A6C34878D82A}">
                    <a16:rowId xmlns:a16="http://schemas.microsoft.com/office/drawing/2014/main" val="153873953"/>
                  </a:ext>
                </a:extLst>
              </a:tr>
            </a:tbl>
          </a:graphicData>
        </a:graphic>
      </p:graphicFrame>
      <p:sp>
        <p:nvSpPr>
          <p:cNvPr id="4" name="TextBox 3">
            <a:extLst>
              <a:ext uri="{FF2B5EF4-FFF2-40B4-BE49-F238E27FC236}">
                <a16:creationId xmlns:a16="http://schemas.microsoft.com/office/drawing/2014/main" id="{6FDA2001-D885-4B3E-944C-04557DB8F54F}"/>
              </a:ext>
            </a:extLst>
          </p:cNvPr>
          <p:cNvSpPr txBox="1"/>
          <p:nvPr/>
        </p:nvSpPr>
        <p:spPr>
          <a:xfrm>
            <a:off x="3924571" y="5969655"/>
            <a:ext cx="4342856" cy="523220"/>
          </a:xfrm>
          <a:prstGeom prst="rect">
            <a:avLst/>
          </a:prstGeom>
          <a:noFill/>
        </p:spPr>
        <p:txBody>
          <a:bodyPr wrap="none" rtlCol="0">
            <a:spAutoFit/>
          </a:bodyPr>
          <a:lstStyle/>
          <a:p>
            <a:r>
              <a:rPr lang="en-US" sz="2800" dirty="0"/>
              <a:t>https://jjg.me/6_support</a:t>
            </a:r>
          </a:p>
        </p:txBody>
      </p:sp>
    </p:spTree>
    <p:extLst>
      <p:ext uri="{BB962C8B-B14F-4D97-AF65-F5344CB8AC3E}">
        <p14:creationId xmlns:p14="http://schemas.microsoft.com/office/powerpoint/2010/main" val="539861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16B32-378D-DB19-A48A-18FE88F904FD}"/>
              </a:ext>
            </a:extLst>
          </p:cNvPr>
          <p:cNvSpPr>
            <a:spLocks noGrp="1"/>
          </p:cNvSpPr>
          <p:nvPr>
            <p:ph type="title"/>
          </p:nvPr>
        </p:nvSpPr>
        <p:spPr>
          <a:xfrm>
            <a:off x="696341" y="1709738"/>
            <a:ext cx="10786618" cy="2852737"/>
          </a:xfrm>
        </p:spPr>
        <p:txBody>
          <a:bodyPr/>
          <a:lstStyle/>
          <a:p>
            <a:r>
              <a:rPr lang="en-US" dirty="0"/>
              <a:t>ASP.NET Core Fundamentals</a:t>
            </a:r>
          </a:p>
        </p:txBody>
      </p:sp>
      <p:sp>
        <p:nvSpPr>
          <p:cNvPr id="5" name="Text Placeholder 4">
            <a:extLst>
              <a:ext uri="{FF2B5EF4-FFF2-40B4-BE49-F238E27FC236}">
                <a16:creationId xmlns:a16="http://schemas.microsoft.com/office/drawing/2014/main" id="{9DDC5C5B-1388-25A9-A08C-38DB8D2F61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409795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838200" y="365125"/>
            <a:ext cx="10515600" cy="727075"/>
          </a:xfrm>
        </p:spPr>
        <p:txBody>
          <a:bodyPr/>
          <a:lstStyle/>
          <a:p>
            <a:pPr algn="ctr"/>
            <a:r>
              <a:rPr lang="en-US" altLang="en-US" sz="2800" dirty="0">
                <a:ea typeface="MS PGothic" charset="-128"/>
              </a:rPr>
              <a:t>Agenda</a:t>
            </a:r>
          </a:p>
        </p:txBody>
      </p:sp>
      <p:sp>
        <p:nvSpPr>
          <p:cNvPr id="3" name="Content Placeholder 2"/>
          <p:cNvSpPr>
            <a:spLocks noGrp="1"/>
          </p:cNvSpPr>
          <p:nvPr>
            <p:ph idx="1"/>
          </p:nvPr>
        </p:nvSpPr>
        <p:spPr/>
        <p:txBody>
          <a:bodyPr anchor="ctr">
            <a:normAutofit lnSpcReduction="10000"/>
          </a:bodyPr>
          <a:lstStyle/>
          <a:p>
            <a:pPr marL="0" indent="0" algn="ctr">
              <a:buNone/>
              <a:defRPr/>
            </a:pPr>
            <a:r>
              <a:rPr lang="en-US" sz="4800" dirty="0"/>
              <a:t>C# 10</a:t>
            </a:r>
          </a:p>
          <a:p>
            <a:pPr marL="0" indent="0" algn="ctr">
              <a:buNone/>
              <a:defRPr/>
            </a:pPr>
            <a:r>
              <a:rPr lang="en-US" sz="4800" dirty="0"/>
              <a:t>ASP.NET Changes</a:t>
            </a:r>
          </a:p>
          <a:p>
            <a:pPr marL="0" indent="0" algn="ctr">
              <a:buNone/>
              <a:defRPr/>
            </a:pPr>
            <a:r>
              <a:rPr lang="en-US" sz="4800" dirty="0"/>
              <a:t>Maui</a:t>
            </a:r>
          </a:p>
          <a:p>
            <a:pPr marL="0" indent="0" algn="ctr">
              <a:buNone/>
              <a:defRPr/>
            </a:pPr>
            <a:r>
              <a:rPr lang="en-US" sz="4800" dirty="0"/>
              <a:t>Windows Forms Improvements</a:t>
            </a:r>
          </a:p>
          <a:p>
            <a:pPr marL="0" indent="0" algn="ctr">
              <a:buNone/>
              <a:defRPr/>
            </a:pPr>
            <a:r>
              <a:rPr lang="en-US" sz="4800" dirty="0"/>
              <a:t>Performance Improvements</a:t>
            </a:r>
          </a:p>
          <a:p>
            <a:pPr marL="0" indent="0" algn="ctr">
              <a:buNone/>
              <a:defRPr/>
            </a:pPr>
            <a:r>
              <a:rPr lang="en-US" sz="4800" dirty="0"/>
              <a:t>New APIs</a:t>
            </a:r>
          </a:p>
          <a:p>
            <a:pPr marL="0" indent="0" algn="ctr">
              <a:buNone/>
              <a:defRPr/>
            </a:pPr>
            <a:r>
              <a:rPr lang="en-US" sz="4800" dirty="0"/>
              <a:t>Others</a:t>
            </a:r>
          </a:p>
        </p:txBody>
      </p:sp>
    </p:spTree>
    <p:extLst>
      <p:ext uri="{BB962C8B-B14F-4D97-AF65-F5344CB8AC3E}">
        <p14:creationId xmlns:p14="http://schemas.microsoft.com/office/powerpoint/2010/main" val="1379418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F2CD23-A03C-6716-E1D8-A22CB4D77356}"/>
              </a:ext>
            </a:extLst>
          </p:cNvPr>
          <p:cNvSpPr>
            <a:spLocks noGrp="1"/>
          </p:cNvSpPr>
          <p:nvPr>
            <p:ph type="title"/>
          </p:nvPr>
        </p:nvSpPr>
        <p:spPr/>
        <p:txBody>
          <a:bodyPr/>
          <a:lstStyle/>
          <a:p>
            <a:r>
              <a:rPr lang="en-US" dirty="0"/>
              <a:t>ASP.NET Core Fundamentals </a:t>
            </a:r>
          </a:p>
        </p:txBody>
      </p:sp>
      <p:graphicFrame>
        <p:nvGraphicFramePr>
          <p:cNvPr id="7" name="Content Placeholder 4">
            <a:extLst>
              <a:ext uri="{FF2B5EF4-FFF2-40B4-BE49-F238E27FC236}">
                <a16:creationId xmlns:a16="http://schemas.microsoft.com/office/drawing/2014/main" id="{E354D86A-9AC4-7B67-2FDA-91E4E4121BE6}"/>
              </a:ext>
            </a:extLst>
          </p:cNvPr>
          <p:cNvGraphicFramePr>
            <a:graphicFrameLocks noGrp="1"/>
          </p:cNvGraphicFramePr>
          <p:nvPr>
            <p:ph idx="1"/>
          </p:nvPr>
        </p:nvGraphicFramePr>
        <p:xfrm>
          <a:off x="2101596" y="886618"/>
          <a:ext cx="8471916" cy="5084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2929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5CF757E1-1D39-4DA7-9263-3FC23B7DC83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0F9B48FA-22CC-49A7-BC37-4BC0ECC508F5}"/>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graphicEl>
                                              <a:dgm id="{8982F121-DAD1-4853-84FC-FC2C607391A8}"/>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graphicEl>
                                              <a:dgm id="{0E1EB166-87E7-4C2A-9138-B2201EF2E9A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3E81FFCD-2CB0-4335-8889-A5AF279A2ADB}"/>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832C540F-DCED-45E1-B503-F162C74374BC}"/>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B3984058-CC93-48D1-991E-EA4A05377AE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graphicEl>
                                              <a:dgm id="{FB194D97-8C35-4875-AF18-6EF552C5C88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4EDC45A6-8DF6-4BCF-9B59-B0330ED3809F}"/>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graphicEl>
                                              <a:dgm id="{940EDE20-41CD-4690-BD6A-DBCF18631936}"/>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graphicEl>
                                              <a:dgm id="{F5874A64-8DB0-4325-A029-AC5C37324717}"/>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graphicEl>
                                              <a:dgm id="{B07A9C24-6D78-4D5F-B36A-3BCB4C19E172}"/>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graphicEl>
                                              <a:dgm id="{A0EA23FD-3E0F-44DD-8EDC-87689D04BFCA}"/>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graphicEl>
                                              <a:dgm id="{3348B3DA-7744-4B54-9681-610DAEA183B4}"/>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graphicEl>
                                              <a:dgm id="{7BDD68AC-6F4B-4B00-8D5F-F3E9BD626C1E}"/>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graphicEl>
                                              <a:dgm id="{32BD2164-609E-4BB5-B829-49EAC197B730}"/>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graphicEl>
                                              <a:dgm id="{E7D4D293-EB8D-443C-86C2-FEFCED980A73}"/>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graphicEl>
                                              <a:dgm id="{E7BA0B46-1C1B-43F2-AEFB-8B2420C19C2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F67EBA-60A2-B701-2998-11D47B6DD16B}"/>
              </a:ext>
            </a:extLst>
          </p:cNvPr>
          <p:cNvSpPr>
            <a:spLocks noGrp="1"/>
          </p:cNvSpPr>
          <p:nvPr>
            <p:ph type="title"/>
          </p:nvPr>
        </p:nvSpPr>
        <p:spPr/>
        <p:txBody>
          <a:bodyPr/>
          <a:lstStyle/>
          <a:p>
            <a:r>
              <a:rPr lang="en-US" dirty="0" err="1"/>
              <a:t>Program.cs</a:t>
            </a:r>
            <a:endParaRPr lang="en-US" dirty="0"/>
          </a:p>
        </p:txBody>
      </p:sp>
      <p:sp>
        <p:nvSpPr>
          <p:cNvPr id="6" name="Text Placeholder 5">
            <a:extLst>
              <a:ext uri="{FF2B5EF4-FFF2-40B4-BE49-F238E27FC236}">
                <a16:creationId xmlns:a16="http://schemas.microsoft.com/office/drawing/2014/main" id="{6FE48624-D5A5-F9AE-C574-2CA60BF937A1}"/>
              </a:ext>
            </a:extLst>
          </p:cNvPr>
          <p:cNvSpPr>
            <a:spLocks noGrp="1"/>
          </p:cNvSpPr>
          <p:nvPr>
            <p:ph type="body" idx="1"/>
          </p:nvPr>
        </p:nvSpPr>
        <p:spPr/>
        <p:txBody>
          <a:bodyPr/>
          <a:lstStyle/>
          <a:p>
            <a:r>
              <a:rPr lang="en-US" dirty="0"/>
              <a:t>The “heart” of your application</a:t>
            </a:r>
          </a:p>
        </p:txBody>
      </p:sp>
    </p:spTree>
    <p:extLst>
      <p:ext uri="{BB962C8B-B14F-4D97-AF65-F5344CB8AC3E}">
        <p14:creationId xmlns:p14="http://schemas.microsoft.com/office/powerpoint/2010/main" val="57297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184C-44B3-D525-D170-0A26C0E98C2A}"/>
              </a:ext>
            </a:extLst>
          </p:cNvPr>
          <p:cNvSpPr>
            <a:spLocks noGrp="1"/>
          </p:cNvSpPr>
          <p:nvPr>
            <p:ph type="title"/>
          </p:nvPr>
        </p:nvSpPr>
        <p:spPr/>
        <p:txBody>
          <a:bodyPr/>
          <a:lstStyle/>
          <a:p>
            <a:r>
              <a:rPr lang="en-US" dirty="0" err="1"/>
              <a:t>Program.cs</a:t>
            </a:r>
            <a:endParaRPr lang="en-US" dirty="0"/>
          </a:p>
        </p:txBody>
      </p:sp>
      <p:pic>
        <p:nvPicPr>
          <p:cNvPr id="5" name="Content Placeholder 4" descr="The minimum code required in the Program.cs to build an ASP.NET Core Web Application">
            <a:extLst>
              <a:ext uri="{FF2B5EF4-FFF2-40B4-BE49-F238E27FC236}">
                <a16:creationId xmlns:a16="http://schemas.microsoft.com/office/drawing/2014/main" id="{B553EF73-9C24-0618-6B2A-B3939931281D}"/>
              </a:ext>
            </a:extLst>
          </p:cNvPr>
          <p:cNvPicPr>
            <a:picLocks noGrp="1" noChangeAspect="1"/>
          </p:cNvPicPr>
          <p:nvPr>
            <p:ph idx="1"/>
          </p:nvPr>
        </p:nvPicPr>
        <p:blipFill>
          <a:blip r:embed="rId3"/>
          <a:stretch>
            <a:fillRect/>
          </a:stretch>
        </p:blipFill>
        <p:spPr>
          <a:xfrm>
            <a:off x="1247733" y="2686711"/>
            <a:ext cx="6239746" cy="1895740"/>
          </a:xfrm>
        </p:spPr>
      </p:pic>
      <p:grpSp>
        <p:nvGrpSpPr>
          <p:cNvPr id="21" name="Group 20">
            <a:extLst>
              <a:ext uri="{FF2B5EF4-FFF2-40B4-BE49-F238E27FC236}">
                <a16:creationId xmlns:a16="http://schemas.microsoft.com/office/drawing/2014/main" id="{73B45C01-3587-E648-4017-D26EAA793387}"/>
              </a:ext>
            </a:extLst>
          </p:cNvPr>
          <p:cNvGrpSpPr/>
          <p:nvPr/>
        </p:nvGrpSpPr>
        <p:grpSpPr>
          <a:xfrm>
            <a:off x="7487479" y="1993574"/>
            <a:ext cx="4028660" cy="821323"/>
            <a:chOff x="7487479" y="1993574"/>
            <a:chExt cx="4028660" cy="821323"/>
          </a:xfrm>
        </p:grpSpPr>
        <p:sp>
          <p:nvSpPr>
            <p:cNvPr id="8" name="Rectangle 7">
              <a:extLst>
                <a:ext uri="{FF2B5EF4-FFF2-40B4-BE49-F238E27FC236}">
                  <a16:creationId xmlns:a16="http://schemas.microsoft.com/office/drawing/2014/main" id="{688E9627-C973-A021-E75A-189EDD27BABA}"/>
                </a:ext>
              </a:extLst>
            </p:cNvPr>
            <p:cNvSpPr/>
            <p:nvPr/>
          </p:nvSpPr>
          <p:spPr>
            <a:xfrm>
              <a:off x="9501809" y="1993574"/>
              <a:ext cx="2014330" cy="72707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Create</a:t>
              </a:r>
            </a:p>
          </p:txBody>
        </p:sp>
        <p:cxnSp>
          <p:nvCxnSpPr>
            <p:cNvPr id="12" name="Straight Arrow Connector 11">
              <a:extLst>
                <a:ext uri="{FF2B5EF4-FFF2-40B4-BE49-F238E27FC236}">
                  <a16:creationId xmlns:a16="http://schemas.microsoft.com/office/drawing/2014/main" id="{8B6FF501-2FAE-CE46-8AF0-3EBB7417A1EB}"/>
                </a:ext>
              </a:extLst>
            </p:cNvPr>
            <p:cNvCxnSpPr>
              <a:cxnSpLocks/>
              <a:stCxn id="8" idx="1"/>
            </p:cNvCxnSpPr>
            <p:nvPr/>
          </p:nvCxnSpPr>
          <p:spPr>
            <a:xfrm flipH="1">
              <a:off x="7487479" y="2357112"/>
              <a:ext cx="2014330" cy="457785"/>
            </a:xfrm>
            <a:prstGeom prst="straightConnector1">
              <a:avLst/>
            </a:prstGeom>
            <a:ln w="57150">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grpSp>
        <p:nvGrpSpPr>
          <p:cNvPr id="22" name="Group 21">
            <a:extLst>
              <a:ext uri="{FF2B5EF4-FFF2-40B4-BE49-F238E27FC236}">
                <a16:creationId xmlns:a16="http://schemas.microsoft.com/office/drawing/2014/main" id="{516C6A2D-0BC9-52B4-331A-7F99F80A05A9}"/>
              </a:ext>
            </a:extLst>
          </p:cNvPr>
          <p:cNvGrpSpPr/>
          <p:nvPr/>
        </p:nvGrpSpPr>
        <p:grpSpPr>
          <a:xfrm>
            <a:off x="4810540" y="3196021"/>
            <a:ext cx="6705599" cy="802097"/>
            <a:chOff x="4810540" y="3196021"/>
            <a:chExt cx="6705599" cy="802097"/>
          </a:xfrm>
        </p:grpSpPr>
        <p:sp>
          <p:nvSpPr>
            <p:cNvPr id="9" name="Rectangle 8">
              <a:extLst>
                <a:ext uri="{FF2B5EF4-FFF2-40B4-BE49-F238E27FC236}">
                  <a16:creationId xmlns:a16="http://schemas.microsoft.com/office/drawing/2014/main" id="{42022FF9-1789-5E47-A33A-19FE30988944}"/>
                </a:ext>
              </a:extLst>
            </p:cNvPr>
            <p:cNvSpPr/>
            <p:nvPr/>
          </p:nvSpPr>
          <p:spPr>
            <a:xfrm>
              <a:off x="9501809" y="3271043"/>
              <a:ext cx="2014330" cy="72707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Build</a:t>
              </a:r>
            </a:p>
          </p:txBody>
        </p:sp>
        <p:cxnSp>
          <p:nvCxnSpPr>
            <p:cNvPr id="15" name="Straight Arrow Connector 14">
              <a:extLst>
                <a:ext uri="{FF2B5EF4-FFF2-40B4-BE49-F238E27FC236}">
                  <a16:creationId xmlns:a16="http://schemas.microsoft.com/office/drawing/2014/main" id="{0BC51749-1F8E-69B1-D87F-59A74B46C78A}"/>
                </a:ext>
              </a:extLst>
            </p:cNvPr>
            <p:cNvCxnSpPr>
              <a:cxnSpLocks/>
              <a:stCxn id="9" idx="1"/>
            </p:cNvCxnSpPr>
            <p:nvPr/>
          </p:nvCxnSpPr>
          <p:spPr>
            <a:xfrm flipH="1" flipV="1">
              <a:off x="4810540" y="3196021"/>
              <a:ext cx="4691269" cy="438560"/>
            </a:xfrm>
            <a:prstGeom prst="straightConnector1">
              <a:avLst/>
            </a:prstGeom>
            <a:ln w="57150">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grpSp>
        <p:nvGrpSpPr>
          <p:cNvPr id="23" name="Group 22">
            <a:extLst>
              <a:ext uri="{FF2B5EF4-FFF2-40B4-BE49-F238E27FC236}">
                <a16:creationId xmlns:a16="http://schemas.microsoft.com/office/drawing/2014/main" id="{7E7F0D27-A4B1-7A4F-E50D-04C75B10654D}"/>
              </a:ext>
            </a:extLst>
          </p:cNvPr>
          <p:cNvGrpSpPr/>
          <p:nvPr/>
        </p:nvGrpSpPr>
        <p:grpSpPr>
          <a:xfrm>
            <a:off x="3087757" y="4435038"/>
            <a:ext cx="8428382" cy="840549"/>
            <a:chOff x="3087757" y="4435038"/>
            <a:chExt cx="8428382" cy="840549"/>
          </a:xfrm>
        </p:grpSpPr>
        <p:sp>
          <p:nvSpPr>
            <p:cNvPr id="10" name="Rectangle 9">
              <a:extLst>
                <a:ext uri="{FF2B5EF4-FFF2-40B4-BE49-F238E27FC236}">
                  <a16:creationId xmlns:a16="http://schemas.microsoft.com/office/drawing/2014/main" id="{10713FFF-4CA4-EA97-C112-0C1A6325216A}"/>
                </a:ext>
              </a:extLst>
            </p:cNvPr>
            <p:cNvSpPr/>
            <p:nvPr/>
          </p:nvSpPr>
          <p:spPr>
            <a:xfrm>
              <a:off x="9501809" y="4548512"/>
              <a:ext cx="2014330" cy="72707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Run</a:t>
              </a:r>
            </a:p>
          </p:txBody>
        </p:sp>
        <p:cxnSp>
          <p:nvCxnSpPr>
            <p:cNvPr id="16" name="Straight Arrow Connector 15">
              <a:extLst>
                <a:ext uri="{FF2B5EF4-FFF2-40B4-BE49-F238E27FC236}">
                  <a16:creationId xmlns:a16="http://schemas.microsoft.com/office/drawing/2014/main" id="{6E38FFB8-E213-97FC-B413-2F940356C10F}"/>
                </a:ext>
              </a:extLst>
            </p:cNvPr>
            <p:cNvCxnSpPr>
              <a:cxnSpLocks/>
              <a:stCxn id="10" idx="1"/>
            </p:cNvCxnSpPr>
            <p:nvPr/>
          </p:nvCxnSpPr>
          <p:spPr>
            <a:xfrm flipH="1" flipV="1">
              <a:off x="3087757" y="4435038"/>
              <a:ext cx="6414052" cy="477012"/>
            </a:xfrm>
            <a:prstGeom prst="straightConnector1">
              <a:avLst/>
            </a:prstGeom>
            <a:ln w="57150">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641534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213B7-8FDC-D69B-3E8A-192196B823D4}"/>
              </a:ext>
            </a:extLst>
          </p:cNvPr>
          <p:cNvSpPr>
            <a:spLocks noGrp="1"/>
          </p:cNvSpPr>
          <p:nvPr>
            <p:ph type="title"/>
          </p:nvPr>
        </p:nvSpPr>
        <p:spPr>
          <a:xfrm>
            <a:off x="838200" y="277443"/>
            <a:ext cx="10515600" cy="727075"/>
          </a:xfrm>
        </p:spPr>
        <p:txBody>
          <a:bodyPr/>
          <a:lstStyle/>
          <a:p>
            <a:r>
              <a:rPr lang="en-US" dirty="0" err="1"/>
              <a:t>Program.cs</a:t>
            </a:r>
            <a:r>
              <a:rPr lang="en-US" dirty="0"/>
              <a:t> – ASP.NET Core Web Application</a:t>
            </a:r>
          </a:p>
        </p:txBody>
      </p:sp>
      <p:pic>
        <p:nvPicPr>
          <p:cNvPr id="9" name="Content Placeholder 8" descr="A screen shot of a computer program&#10;&#10;Description automatically generated">
            <a:extLst>
              <a:ext uri="{FF2B5EF4-FFF2-40B4-BE49-F238E27FC236}">
                <a16:creationId xmlns:a16="http://schemas.microsoft.com/office/drawing/2014/main" id="{8ADBCB43-FCA7-4B28-ED96-71846700DC31}"/>
              </a:ext>
            </a:extLst>
          </p:cNvPr>
          <p:cNvPicPr>
            <a:picLocks noGrp="1" noChangeAspect="1"/>
          </p:cNvPicPr>
          <p:nvPr>
            <p:ph idx="1"/>
          </p:nvPr>
        </p:nvPicPr>
        <p:blipFill>
          <a:blip r:embed="rId3"/>
          <a:stretch>
            <a:fillRect/>
          </a:stretch>
        </p:blipFill>
        <p:spPr>
          <a:xfrm>
            <a:off x="3276113" y="1092200"/>
            <a:ext cx="5639773" cy="5571413"/>
          </a:xfrm>
        </p:spPr>
      </p:pic>
      <p:grpSp>
        <p:nvGrpSpPr>
          <p:cNvPr id="17" name="Group 16">
            <a:extLst>
              <a:ext uri="{FF2B5EF4-FFF2-40B4-BE49-F238E27FC236}">
                <a16:creationId xmlns:a16="http://schemas.microsoft.com/office/drawing/2014/main" id="{9A7BD53D-8623-8EB9-7931-FD4FD7DA58C6}"/>
              </a:ext>
            </a:extLst>
          </p:cNvPr>
          <p:cNvGrpSpPr/>
          <p:nvPr/>
        </p:nvGrpSpPr>
        <p:grpSpPr>
          <a:xfrm>
            <a:off x="8915886" y="1092200"/>
            <a:ext cx="2680599" cy="727075"/>
            <a:chOff x="8915886" y="1092200"/>
            <a:chExt cx="2680599" cy="727075"/>
          </a:xfrm>
        </p:grpSpPr>
        <p:sp>
          <p:nvSpPr>
            <p:cNvPr id="4" name="Rectangle 3">
              <a:extLst>
                <a:ext uri="{FF2B5EF4-FFF2-40B4-BE49-F238E27FC236}">
                  <a16:creationId xmlns:a16="http://schemas.microsoft.com/office/drawing/2014/main" id="{A014D7ED-735E-8565-812E-0037F6B5129A}"/>
                </a:ext>
              </a:extLst>
            </p:cNvPr>
            <p:cNvSpPr/>
            <p:nvPr/>
          </p:nvSpPr>
          <p:spPr>
            <a:xfrm>
              <a:off x="9582155" y="1092200"/>
              <a:ext cx="2014330" cy="72707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Create</a:t>
              </a:r>
            </a:p>
          </p:txBody>
        </p:sp>
        <p:cxnSp>
          <p:nvCxnSpPr>
            <p:cNvPr id="5" name="Straight Arrow Connector 4">
              <a:extLst>
                <a:ext uri="{FF2B5EF4-FFF2-40B4-BE49-F238E27FC236}">
                  <a16:creationId xmlns:a16="http://schemas.microsoft.com/office/drawing/2014/main" id="{E759A103-1986-6C24-8B01-8B6E5B84372F}"/>
                </a:ext>
              </a:extLst>
            </p:cNvPr>
            <p:cNvCxnSpPr>
              <a:cxnSpLocks/>
              <a:stCxn id="4" idx="1"/>
            </p:cNvCxnSpPr>
            <p:nvPr/>
          </p:nvCxnSpPr>
          <p:spPr>
            <a:xfrm flipH="1" flipV="1">
              <a:off x="8915886" y="1205674"/>
              <a:ext cx="666269" cy="250064"/>
            </a:xfrm>
            <a:prstGeom prst="straightConnector1">
              <a:avLst/>
            </a:prstGeom>
            <a:ln w="57150">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grpSp>
        <p:nvGrpSpPr>
          <p:cNvPr id="18" name="Group 17">
            <a:extLst>
              <a:ext uri="{FF2B5EF4-FFF2-40B4-BE49-F238E27FC236}">
                <a16:creationId xmlns:a16="http://schemas.microsoft.com/office/drawing/2014/main" id="{F8C20DE4-BB41-FEC8-DF26-6EE72C87393C}"/>
              </a:ext>
            </a:extLst>
          </p:cNvPr>
          <p:cNvGrpSpPr/>
          <p:nvPr/>
        </p:nvGrpSpPr>
        <p:grpSpPr>
          <a:xfrm>
            <a:off x="6601216" y="2451868"/>
            <a:ext cx="4995269" cy="727075"/>
            <a:chOff x="6601216" y="2451868"/>
            <a:chExt cx="4995269" cy="727075"/>
          </a:xfrm>
        </p:grpSpPr>
        <p:sp>
          <p:nvSpPr>
            <p:cNvPr id="7" name="Rectangle 6">
              <a:extLst>
                <a:ext uri="{FF2B5EF4-FFF2-40B4-BE49-F238E27FC236}">
                  <a16:creationId xmlns:a16="http://schemas.microsoft.com/office/drawing/2014/main" id="{565D9EE5-8A23-7A2C-02EB-BEDBFF2CE4FC}"/>
                </a:ext>
              </a:extLst>
            </p:cNvPr>
            <p:cNvSpPr/>
            <p:nvPr/>
          </p:nvSpPr>
          <p:spPr>
            <a:xfrm>
              <a:off x="9582155" y="2451868"/>
              <a:ext cx="2014330" cy="72707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Build</a:t>
              </a:r>
            </a:p>
          </p:txBody>
        </p:sp>
        <p:cxnSp>
          <p:nvCxnSpPr>
            <p:cNvPr id="8" name="Straight Arrow Connector 7">
              <a:extLst>
                <a:ext uri="{FF2B5EF4-FFF2-40B4-BE49-F238E27FC236}">
                  <a16:creationId xmlns:a16="http://schemas.microsoft.com/office/drawing/2014/main" id="{AFFEABE5-B798-5F4A-CDB5-5B91C1C6396B}"/>
                </a:ext>
              </a:extLst>
            </p:cNvPr>
            <p:cNvCxnSpPr>
              <a:cxnSpLocks/>
              <a:stCxn id="7" idx="1"/>
            </p:cNvCxnSpPr>
            <p:nvPr/>
          </p:nvCxnSpPr>
          <p:spPr>
            <a:xfrm flipH="1" flipV="1">
              <a:off x="6601216" y="2782845"/>
              <a:ext cx="2980939" cy="32561"/>
            </a:xfrm>
            <a:prstGeom prst="straightConnector1">
              <a:avLst/>
            </a:prstGeom>
            <a:ln w="57150">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grpSp>
        <p:nvGrpSpPr>
          <p:cNvPr id="19" name="Group 18">
            <a:extLst>
              <a:ext uri="{FF2B5EF4-FFF2-40B4-BE49-F238E27FC236}">
                <a16:creationId xmlns:a16="http://schemas.microsoft.com/office/drawing/2014/main" id="{48F14514-CD77-65F8-CCF0-49541F9856C7}"/>
              </a:ext>
            </a:extLst>
          </p:cNvPr>
          <p:cNvGrpSpPr/>
          <p:nvPr/>
        </p:nvGrpSpPr>
        <p:grpSpPr>
          <a:xfrm>
            <a:off x="5123145" y="5879274"/>
            <a:ext cx="6392994" cy="727075"/>
            <a:chOff x="5123145" y="5879274"/>
            <a:chExt cx="6392994" cy="727075"/>
          </a:xfrm>
        </p:grpSpPr>
        <p:sp>
          <p:nvSpPr>
            <p:cNvPr id="11" name="Rectangle 10">
              <a:extLst>
                <a:ext uri="{FF2B5EF4-FFF2-40B4-BE49-F238E27FC236}">
                  <a16:creationId xmlns:a16="http://schemas.microsoft.com/office/drawing/2014/main" id="{A9ACC0B8-14C0-B2CA-24AD-A802F03FA2B8}"/>
                </a:ext>
              </a:extLst>
            </p:cNvPr>
            <p:cNvSpPr/>
            <p:nvPr/>
          </p:nvSpPr>
          <p:spPr>
            <a:xfrm>
              <a:off x="9501809" y="5879274"/>
              <a:ext cx="2014330" cy="72707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Run</a:t>
              </a:r>
            </a:p>
          </p:txBody>
        </p:sp>
        <p:cxnSp>
          <p:nvCxnSpPr>
            <p:cNvPr id="12" name="Straight Arrow Connector 11">
              <a:extLst>
                <a:ext uri="{FF2B5EF4-FFF2-40B4-BE49-F238E27FC236}">
                  <a16:creationId xmlns:a16="http://schemas.microsoft.com/office/drawing/2014/main" id="{0C44919F-3BE3-4348-6B50-E0E5BCCA7739}"/>
                </a:ext>
              </a:extLst>
            </p:cNvPr>
            <p:cNvCxnSpPr>
              <a:cxnSpLocks/>
              <a:stCxn id="11" idx="1"/>
            </p:cNvCxnSpPr>
            <p:nvPr/>
          </p:nvCxnSpPr>
          <p:spPr>
            <a:xfrm flipH="1">
              <a:off x="5123145" y="6242812"/>
              <a:ext cx="4378664" cy="250063"/>
            </a:xfrm>
            <a:prstGeom prst="straightConnector1">
              <a:avLst/>
            </a:prstGeom>
            <a:ln w="57150">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grpSp>
        <p:nvGrpSpPr>
          <p:cNvPr id="37" name="Group 36">
            <a:extLst>
              <a:ext uri="{FF2B5EF4-FFF2-40B4-BE49-F238E27FC236}">
                <a16:creationId xmlns:a16="http://schemas.microsoft.com/office/drawing/2014/main" id="{B30417D8-1421-ECD5-6C04-5785130B3D5E}"/>
              </a:ext>
            </a:extLst>
          </p:cNvPr>
          <p:cNvGrpSpPr/>
          <p:nvPr/>
        </p:nvGrpSpPr>
        <p:grpSpPr>
          <a:xfrm>
            <a:off x="213730" y="1819275"/>
            <a:ext cx="3644286" cy="727075"/>
            <a:chOff x="213730" y="1819275"/>
            <a:chExt cx="3644286" cy="727075"/>
          </a:xfrm>
        </p:grpSpPr>
        <p:sp>
          <p:nvSpPr>
            <p:cNvPr id="21" name="Rectangle 20">
              <a:extLst>
                <a:ext uri="{FF2B5EF4-FFF2-40B4-BE49-F238E27FC236}">
                  <a16:creationId xmlns:a16="http://schemas.microsoft.com/office/drawing/2014/main" id="{7004DF69-D51D-C72B-D8C9-74D827D4F9C0}"/>
                </a:ext>
              </a:extLst>
            </p:cNvPr>
            <p:cNvSpPr/>
            <p:nvPr/>
          </p:nvSpPr>
          <p:spPr>
            <a:xfrm>
              <a:off x="213730" y="1819275"/>
              <a:ext cx="2014330" cy="72707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Services</a:t>
              </a:r>
            </a:p>
          </p:txBody>
        </p:sp>
        <p:cxnSp>
          <p:nvCxnSpPr>
            <p:cNvPr id="22" name="Straight Arrow Connector 21">
              <a:extLst>
                <a:ext uri="{FF2B5EF4-FFF2-40B4-BE49-F238E27FC236}">
                  <a16:creationId xmlns:a16="http://schemas.microsoft.com/office/drawing/2014/main" id="{C8156461-8676-2C7B-A0B8-6D1C11EEAC75}"/>
                </a:ext>
              </a:extLst>
            </p:cNvPr>
            <p:cNvCxnSpPr>
              <a:cxnSpLocks/>
            </p:cNvCxnSpPr>
            <p:nvPr/>
          </p:nvCxnSpPr>
          <p:spPr>
            <a:xfrm>
              <a:off x="2229104" y="2150252"/>
              <a:ext cx="1628912" cy="0"/>
            </a:xfrm>
            <a:prstGeom prst="straightConnector1">
              <a:avLst/>
            </a:prstGeom>
            <a:ln w="57150">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grpSp>
        <p:nvGrpSpPr>
          <p:cNvPr id="36" name="Group 35">
            <a:extLst>
              <a:ext uri="{FF2B5EF4-FFF2-40B4-BE49-F238E27FC236}">
                <a16:creationId xmlns:a16="http://schemas.microsoft.com/office/drawing/2014/main" id="{95324E80-E214-D2C8-0B8E-D21B9271574B}"/>
              </a:ext>
            </a:extLst>
          </p:cNvPr>
          <p:cNvGrpSpPr/>
          <p:nvPr/>
        </p:nvGrpSpPr>
        <p:grpSpPr>
          <a:xfrm>
            <a:off x="213730" y="3178943"/>
            <a:ext cx="8702156" cy="3216246"/>
            <a:chOff x="213730" y="3178943"/>
            <a:chExt cx="8702156" cy="3216246"/>
          </a:xfrm>
        </p:grpSpPr>
        <p:sp>
          <p:nvSpPr>
            <p:cNvPr id="27" name="Rectangle 26">
              <a:extLst>
                <a:ext uri="{FF2B5EF4-FFF2-40B4-BE49-F238E27FC236}">
                  <a16:creationId xmlns:a16="http://schemas.microsoft.com/office/drawing/2014/main" id="{3EB82BB7-C4A1-1F55-BE13-4ACD84A9B1BD}"/>
                </a:ext>
              </a:extLst>
            </p:cNvPr>
            <p:cNvSpPr/>
            <p:nvPr/>
          </p:nvSpPr>
          <p:spPr>
            <a:xfrm>
              <a:off x="213730" y="4344210"/>
              <a:ext cx="2014330" cy="72707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Middleware</a:t>
              </a:r>
            </a:p>
          </p:txBody>
        </p:sp>
        <p:cxnSp>
          <p:nvCxnSpPr>
            <p:cNvPr id="28" name="Straight Arrow Connector 27">
              <a:extLst>
                <a:ext uri="{FF2B5EF4-FFF2-40B4-BE49-F238E27FC236}">
                  <a16:creationId xmlns:a16="http://schemas.microsoft.com/office/drawing/2014/main" id="{81861B91-D720-2A99-FDA9-BFEABA98FA0D}"/>
                </a:ext>
              </a:extLst>
            </p:cNvPr>
            <p:cNvCxnSpPr>
              <a:cxnSpLocks/>
            </p:cNvCxnSpPr>
            <p:nvPr/>
          </p:nvCxnSpPr>
          <p:spPr>
            <a:xfrm>
              <a:off x="2229104" y="4707748"/>
              <a:ext cx="939981" cy="0"/>
            </a:xfrm>
            <a:prstGeom prst="straightConnector1">
              <a:avLst/>
            </a:prstGeom>
            <a:ln w="57150">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34" name="Rectangle 33">
              <a:extLst>
                <a:ext uri="{FF2B5EF4-FFF2-40B4-BE49-F238E27FC236}">
                  <a16:creationId xmlns:a16="http://schemas.microsoft.com/office/drawing/2014/main" id="{E1DE21E7-B8B5-C9A2-50EC-32AC46FD905B}"/>
                </a:ext>
              </a:extLst>
            </p:cNvPr>
            <p:cNvSpPr/>
            <p:nvPr/>
          </p:nvSpPr>
          <p:spPr>
            <a:xfrm>
              <a:off x="3169085" y="3178943"/>
              <a:ext cx="5746801" cy="3216246"/>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spTree>
    <p:extLst>
      <p:ext uri="{BB962C8B-B14F-4D97-AF65-F5344CB8AC3E}">
        <p14:creationId xmlns:p14="http://schemas.microsoft.com/office/powerpoint/2010/main" val="23585367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F67EBA-60A2-B701-2998-11D47B6DD16B}"/>
              </a:ext>
            </a:extLst>
          </p:cNvPr>
          <p:cNvSpPr>
            <a:spLocks noGrp="1"/>
          </p:cNvSpPr>
          <p:nvPr>
            <p:ph type="title"/>
          </p:nvPr>
        </p:nvSpPr>
        <p:spPr/>
        <p:txBody>
          <a:bodyPr/>
          <a:lstStyle/>
          <a:p>
            <a:r>
              <a:rPr lang="en-US" dirty="0"/>
              <a:t>Dependency Injection</a:t>
            </a:r>
          </a:p>
        </p:txBody>
      </p:sp>
      <p:sp>
        <p:nvSpPr>
          <p:cNvPr id="6" name="Text Placeholder 5">
            <a:extLst>
              <a:ext uri="{FF2B5EF4-FFF2-40B4-BE49-F238E27FC236}">
                <a16:creationId xmlns:a16="http://schemas.microsoft.com/office/drawing/2014/main" id="{6FE48624-D5A5-F9AE-C574-2CA60BF937A1}"/>
              </a:ext>
            </a:extLst>
          </p:cNvPr>
          <p:cNvSpPr>
            <a:spLocks noGrp="1"/>
          </p:cNvSpPr>
          <p:nvPr>
            <p:ph type="body" idx="1"/>
          </p:nvPr>
        </p:nvSpPr>
        <p:spPr/>
        <p:txBody>
          <a:bodyPr/>
          <a:lstStyle/>
          <a:p>
            <a:r>
              <a:rPr lang="en-US" dirty="0"/>
              <a:t>Dependency injection is a design pattern that allows us to decouple the creation of objects from their usage, making our code more flexible and maintainable.</a:t>
            </a:r>
          </a:p>
        </p:txBody>
      </p:sp>
    </p:spTree>
    <p:extLst>
      <p:ext uri="{BB962C8B-B14F-4D97-AF65-F5344CB8AC3E}">
        <p14:creationId xmlns:p14="http://schemas.microsoft.com/office/powerpoint/2010/main" val="4030376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DD17D-35B1-A384-A635-946AD0FFBDEC}"/>
              </a:ext>
            </a:extLst>
          </p:cNvPr>
          <p:cNvSpPr>
            <a:spLocks noGrp="1"/>
          </p:cNvSpPr>
          <p:nvPr>
            <p:ph type="title"/>
          </p:nvPr>
        </p:nvSpPr>
        <p:spPr>
          <a:xfrm>
            <a:off x="838200" y="365125"/>
            <a:ext cx="10515600" cy="1325563"/>
          </a:xfrm>
        </p:spPr>
        <p:txBody>
          <a:bodyPr anchor="ctr">
            <a:normAutofit/>
          </a:bodyPr>
          <a:lstStyle/>
          <a:p>
            <a:r>
              <a:rPr lang="en-US" dirty="0"/>
              <a:t>Dependency Injection</a:t>
            </a:r>
          </a:p>
        </p:txBody>
      </p:sp>
      <p:pic>
        <p:nvPicPr>
          <p:cNvPr id="16" name="Picture 15">
            <a:extLst>
              <a:ext uri="{FF2B5EF4-FFF2-40B4-BE49-F238E27FC236}">
                <a16:creationId xmlns:a16="http://schemas.microsoft.com/office/drawing/2014/main" id="{3EBF1BEA-2686-10CE-15D9-3B4CAE43B479}"/>
              </a:ext>
            </a:extLst>
          </p:cNvPr>
          <p:cNvPicPr>
            <a:picLocks noChangeAspect="1"/>
          </p:cNvPicPr>
          <p:nvPr/>
        </p:nvPicPr>
        <p:blipFill>
          <a:blip r:embed="rId3"/>
          <a:stretch>
            <a:fillRect/>
          </a:stretch>
        </p:blipFill>
        <p:spPr>
          <a:xfrm>
            <a:off x="838200" y="2103533"/>
            <a:ext cx="5181600" cy="3795522"/>
          </a:xfrm>
          <a:prstGeom prst="rect">
            <a:avLst/>
          </a:prstGeom>
          <a:noFill/>
        </p:spPr>
      </p:pic>
      <p:sp>
        <p:nvSpPr>
          <p:cNvPr id="21" name="Content Placeholder 3">
            <a:extLst>
              <a:ext uri="{FF2B5EF4-FFF2-40B4-BE49-F238E27FC236}">
                <a16:creationId xmlns:a16="http://schemas.microsoft.com/office/drawing/2014/main" id="{83C542E4-8301-A94C-ECE4-09402BC05AFF}"/>
              </a:ext>
            </a:extLst>
          </p:cNvPr>
          <p:cNvSpPr>
            <a:spLocks noGrp="1"/>
          </p:cNvSpPr>
          <p:nvPr>
            <p:ph sz="half" idx="2"/>
          </p:nvPr>
        </p:nvSpPr>
        <p:spPr>
          <a:xfrm>
            <a:off x="6172200" y="1825625"/>
            <a:ext cx="5181600" cy="4351338"/>
          </a:xfrm>
        </p:spPr>
        <p:txBody>
          <a:bodyPr anchor="ctr">
            <a:normAutofit/>
          </a:bodyPr>
          <a:lstStyle/>
          <a:p>
            <a:pPr marL="0" indent="0" algn="ctr">
              <a:buNone/>
            </a:pPr>
            <a:r>
              <a:rPr lang="en-US" sz="4800" dirty="0"/>
              <a:t>Painting</a:t>
            </a:r>
          </a:p>
        </p:txBody>
      </p:sp>
    </p:spTree>
    <p:extLst>
      <p:ext uri="{BB962C8B-B14F-4D97-AF65-F5344CB8AC3E}">
        <p14:creationId xmlns:p14="http://schemas.microsoft.com/office/powerpoint/2010/main" val="1783623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E45FA-69F5-EC6F-F4A0-0270FCBE2DCE}"/>
              </a:ext>
            </a:extLst>
          </p:cNvPr>
          <p:cNvSpPr>
            <a:spLocks noGrp="1"/>
          </p:cNvSpPr>
          <p:nvPr>
            <p:ph type="title"/>
          </p:nvPr>
        </p:nvSpPr>
        <p:spPr/>
        <p:txBody>
          <a:bodyPr/>
          <a:lstStyle/>
          <a:p>
            <a:r>
              <a:rPr lang="en-US" dirty="0" err="1"/>
              <a:t>IPainter</a:t>
            </a:r>
            <a:endParaRPr lang="en-US" dirty="0"/>
          </a:p>
        </p:txBody>
      </p:sp>
      <p:pic>
        <p:nvPicPr>
          <p:cNvPr id="8" name="Content Placeholder 7">
            <a:extLst>
              <a:ext uri="{FF2B5EF4-FFF2-40B4-BE49-F238E27FC236}">
                <a16:creationId xmlns:a16="http://schemas.microsoft.com/office/drawing/2014/main" id="{B06E63A8-BEC1-900F-694F-70C15016E6B8}"/>
              </a:ext>
            </a:extLst>
          </p:cNvPr>
          <p:cNvPicPr>
            <a:picLocks noGrp="1" noChangeAspect="1"/>
          </p:cNvPicPr>
          <p:nvPr>
            <p:ph sz="half" idx="1"/>
          </p:nvPr>
        </p:nvPicPr>
        <p:blipFill>
          <a:blip r:embed="rId2"/>
          <a:stretch>
            <a:fillRect/>
          </a:stretch>
        </p:blipFill>
        <p:spPr>
          <a:xfrm>
            <a:off x="1881381" y="3444151"/>
            <a:ext cx="3095238" cy="1114286"/>
          </a:xfrm>
        </p:spPr>
      </p:pic>
      <p:pic>
        <p:nvPicPr>
          <p:cNvPr id="12" name="Content Placeholder 11">
            <a:extLst>
              <a:ext uri="{FF2B5EF4-FFF2-40B4-BE49-F238E27FC236}">
                <a16:creationId xmlns:a16="http://schemas.microsoft.com/office/drawing/2014/main" id="{89988338-D934-D5B0-DD60-E7D4CE32BA26}"/>
              </a:ext>
            </a:extLst>
          </p:cNvPr>
          <p:cNvPicPr>
            <a:picLocks noGrp="1" noChangeAspect="1"/>
          </p:cNvPicPr>
          <p:nvPr>
            <p:ph sz="half" idx="2"/>
          </p:nvPr>
        </p:nvPicPr>
        <p:blipFill>
          <a:blip r:embed="rId3"/>
          <a:stretch>
            <a:fillRect/>
          </a:stretch>
        </p:blipFill>
        <p:spPr>
          <a:xfrm>
            <a:off x="6563000" y="2548913"/>
            <a:ext cx="4400000" cy="2904762"/>
          </a:xfrm>
        </p:spPr>
      </p:pic>
    </p:spTree>
    <p:extLst>
      <p:ext uri="{BB962C8B-B14F-4D97-AF65-F5344CB8AC3E}">
        <p14:creationId xmlns:p14="http://schemas.microsoft.com/office/powerpoint/2010/main" val="2336039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EC9A-DD96-370F-5B0C-5339E9BDFBFD}"/>
              </a:ext>
            </a:extLst>
          </p:cNvPr>
          <p:cNvSpPr>
            <a:spLocks noGrp="1"/>
          </p:cNvSpPr>
          <p:nvPr>
            <p:ph type="title"/>
          </p:nvPr>
        </p:nvSpPr>
        <p:spPr/>
        <p:txBody>
          <a:bodyPr/>
          <a:lstStyle/>
          <a:p>
            <a:r>
              <a:rPr lang="en-US" dirty="0"/>
              <a:t>Painters</a:t>
            </a:r>
          </a:p>
        </p:txBody>
      </p:sp>
      <p:pic>
        <p:nvPicPr>
          <p:cNvPr id="5" name="Content Placeholder 12">
            <a:extLst>
              <a:ext uri="{FF2B5EF4-FFF2-40B4-BE49-F238E27FC236}">
                <a16:creationId xmlns:a16="http://schemas.microsoft.com/office/drawing/2014/main" id="{E8FC29B1-0107-683C-6289-5C38F2B9FA13}"/>
              </a:ext>
            </a:extLst>
          </p:cNvPr>
          <p:cNvPicPr>
            <a:picLocks noGrp="1" noChangeAspect="1"/>
          </p:cNvPicPr>
          <p:nvPr>
            <p:ph sz="half" idx="1"/>
          </p:nvPr>
        </p:nvPicPr>
        <p:blipFill>
          <a:blip r:embed="rId2"/>
          <a:stretch>
            <a:fillRect/>
          </a:stretch>
        </p:blipFill>
        <p:spPr>
          <a:xfrm>
            <a:off x="1744494" y="1825625"/>
            <a:ext cx="3369012" cy="4351338"/>
          </a:xfrm>
        </p:spPr>
      </p:pic>
      <p:sp>
        <p:nvSpPr>
          <p:cNvPr id="8" name="Content Placeholder 7">
            <a:extLst>
              <a:ext uri="{FF2B5EF4-FFF2-40B4-BE49-F238E27FC236}">
                <a16:creationId xmlns:a16="http://schemas.microsoft.com/office/drawing/2014/main" id="{4FCE32E2-6DCF-8167-2D95-7168319CFCA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960481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7E91D-DD8B-AC73-8931-3B5BBFBE73A2}"/>
              </a:ext>
            </a:extLst>
          </p:cNvPr>
          <p:cNvSpPr>
            <a:spLocks noGrp="1"/>
          </p:cNvSpPr>
          <p:nvPr>
            <p:ph type="title"/>
          </p:nvPr>
        </p:nvSpPr>
        <p:spPr/>
        <p:txBody>
          <a:bodyPr/>
          <a:lstStyle/>
          <a:p>
            <a:r>
              <a:rPr lang="en-US" dirty="0"/>
              <a:t>Your Canvas</a:t>
            </a:r>
          </a:p>
        </p:txBody>
      </p:sp>
      <p:sp>
        <p:nvSpPr>
          <p:cNvPr id="4" name="Content Placeholder 3">
            <a:extLst>
              <a:ext uri="{FF2B5EF4-FFF2-40B4-BE49-F238E27FC236}">
                <a16:creationId xmlns:a16="http://schemas.microsoft.com/office/drawing/2014/main" id="{6278D0AC-3505-A5BC-05BF-21B1910850E9}"/>
              </a:ext>
            </a:extLst>
          </p:cNvPr>
          <p:cNvSpPr>
            <a:spLocks noGrp="1"/>
          </p:cNvSpPr>
          <p:nvPr>
            <p:ph sz="half" idx="2"/>
          </p:nvPr>
        </p:nvSpPr>
        <p:spPr>
          <a:xfrm>
            <a:off x="7583214" y="2874128"/>
            <a:ext cx="3944007" cy="2076245"/>
          </a:xfrm>
        </p:spPr>
        <p:txBody>
          <a:bodyPr/>
          <a:lstStyle/>
          <a:p>
            <a:r>
              <a:rPr lang="en-US" dirty="0"/>
              <a:t>Pencil</a:t>
            </a:r>
          </a:p>
          <a:p>
            <a:r>
              <a:rPr lang="en-US" dirty="0"/>
              <a:t>Pen</a:t>
            </a:r>
          </a:p>
          <a:p>
            <a:r>
              <a:rPr lang="en-US" dirty="0"/>
              <a:t>Brush</a:t>
            </a:r>
          </a:p>
          <a:p>
            <a:r>
              <a:rPr lang="en-US" dirty="0"/>
              <a:t>Spray</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1699E155-7DB9-ECD5-2FA7-73B4DCAB8AEC}"/>
                  </a:ext>
                </a:extLst>
              </p14:cNvPr>
              <p14:cNvContentPartPr/>
              <p14:nvPr/>
            </p14:nvContentPartPr>
            <p14:xfrm>
              <a:off x="4143600" y="2271510"/>
              <a:ext cx="360" cy="360"/>
            </p14:xfrm>
          </p:contentPart>
        </mc:Choice>
        <mc:Fallback xmlns="">
          <p:pic>
            <p:nvPicPr>
              <p:cNvPr id="9" name="Ink 8">
                <a:extLst>
                  <a:ext uri="{FF2B5EF4-FFF2-40B4-BE49-F238E27FC236}">
                    <a16:creationId xmlns:a16="http://schemas.microsoft.com/office/drawing/2014/main" id="{1699E155-7DB9-ECD5-2FA7-73B4DCAB8AEC}"/>
                  </a:ext>
                </a:extLst>
              </p:cNvPr>
              <p:cNvPicPr/>
              <p:nvPr/>
            </p:nvPicPr>
            <p:blipFill>
              <a:blip r:embed="rId3"/>
              <a:stretch>
                <a:fillRect/>
              </a:stretch>
            </p:blipFill>
            <p:spPr>
              <a:xfrm>
                <a:off x="4089600" y="2163510"/>
                <a:ext cx="108000" cy="216000"/>
              </a:xfrm>
              <a:prstGeom prst="rect">
                <a:avLst/>
              </a:prstGeom>
            </p:spPr>
          </p:pic>
        </mc:Fallback>
      </mc:AlternateContent>
      <p:pic>
        <p:nvPicPr>
          <p:cNvPr id="19" name="Content Placeholder 18">
            <a:extLst>
              <a:ext uri="{FF2B5EF4-FFF2-40B4-BE49-F238E27FC236}">
                <a16:creationId xmlns:a16="http://schemas.microsoft.com/office/drawing/2014/main" id="{331B3E64-2A87-10F4-2DA2-6362B2BB73EE}"/>
              </a:ext>
            </a:extLst>
          </p:cNvPr>
          <p:cNvPicPr>
            <a:picLocks noGrp="1" noChangeAspect="1"/>
          </p:cNvPicPr>
          <p:nvPr>
            <p:ph sz="half" idx="1"/>
          </p:nvPr>
        </p:nvPicPr>
        <p:blipFill>
          <a:blip r:embed="rId4"/>
          <a:stretch>
            <a:fillRect/>
          </a:stretch>
        </p:blipFill>
        <p:spPr>
          <a:xfrm>
            <a:off x="838199" y="1971715"/>
            <a:ext cx="6366641" cy="3422178"/>
          </a:xfrm>
        </p:spPr>
      </p:pic>
      <p:sp>
        <p:nvSpPr>
          <p:cNvPr id="13" name="Straight Connector 12">
            <a:extLst>
              <a:ext uri="{FF2B5EF4-FFF2-40B4-BE49-F238E27FC236}">
                <a16:creationId xmlns:a16="http://schemas.microsoft.com/office/drawing/2014/main" id="{B2A83B4E-E9A3-4523-8D9B-9DAE6F179190}"/>
              </a:ext>
            </a:extLst>
          </p:cNvPr>
          <p:cNvSpPr/>
          <p:nvPr/>
        </p:nvSpPr>
        <p:spPr>
          <a:xfrm>
            <a:off x="9221661" y="4156610"/>
            <a:ext cx="2194560" cy="0"/>
          </a:xfrm>
          <a:prstGeom prst="line">
            <a:avLst/>
          </a:prstGeom>
          <a:solidFill>
            <a:srgbClr val="FFFC00">
              <a:alpha val="5000"/>
            </a:srgbClr>
          </a:solidFill>
          <a:ln w="108000">
            <a:solidFill>
              <a:srgbClr val="FFFC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FFFC00"/>
              </a:solidFill>
            </a:endParaRPr>
          </a:p>
        </p:txBody>
      </p:sp>
      <p:sp>
        <p:nvSpPr>
          <p:cNvPr id="12" name="Conector recto 11">
            <a:extLst>
              <a:ext uri="{FF2B5EF4-FFF2-40B4-BE49-F238E27FC236}">
                <a16:creationId xmlns:a16="http://schemas.microsoft.com/office/drawing/2014/main" id="{BF1612C8-FE05-484D-9CD5-C9F258196966}"/>
              </a:ext>
            </a:extLst>
          </p:cNvPr>
          <p:cNvSpPr/>
          <p:nvPr/>
        </p:nvSpPr>
        <p:spPr>
          <a:xfrm>
            <a:off x="9146421" y="3610509"/>
            <a:ext cx="219456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11" name="Conector recto 10">
            <a:extLst>
              <a:ext uri="{FF2B5EF4-FFF2-40B4-BE49-F238E27FC236}">
                <a16:creationId xmlns:a16="http://schemas.microsoft.com/office/drawing/2014/main" id="{264BCBD7-62E6-4664-87B8-E10BF994DD8C}"/>
              </a:ext>
            </a:extLst>
          </p:cNvPr>
          <p:cNvSpPr/>
          <p:nvPr/>
        </p:nvSpPr>
        <p:spPr>
          <a:xfrm>
            <a:off x="9221661" y="3136929"/>
            <a:ext cx="2194560" cy="0"/>
          </a:xfrm>
          <a:prstGeom prst="line">
            <a:avLst/>
          </a:prstGeom>
          <a:solidFill>
            <a:srgbClr val="849398">
              <a:alpha val="5000"/>
            </a:srgbClr>
          </a:solidFill>
          <a:ln w="36000">
            <a:solidFill>
              <a:srgbClr val="849398"/>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849398"/>
              </a:solidFill>
            </a:endParaRPr>
          </a:p>
        </p:txBody>
      </p:sp>
      <p:sp>
        <p:nvSpPr>
          <p:cNvPr id="6" name="Freeform: Shape 5">
            <a:extLst>
              <a:ext uri="{FF2B5EF4-FFF2-40B4-BE49-F238E27FC236}">
                <a16:creationId xmlns:a16="http://schemas.microsoft.com/office/drawing/2014/main" id="{EDAF6D06-E471-56B3-9F3F-2FF0DC6E9C0E}"/>
              </a:ext>
            </a:extLst>
          </p:cNvPr>
          <p:cNvSpPr/>
          <p:nvPr/>
        </p:nvSpPr>
        <p:spPr>
          <a:xfrm>
            <a:off x="9204960" y="4495800"/>
            <a:ext cx="2872740" cy="365760"/>
          </a:xfrm>
          <a:custGeom>
            <a:avLst/>
            <a:gdLst>
              <a:gd name="connsiteX0" fmla="*/ 0 w 2872740"/>
              <a:gd name="connsiteY0" fmla="*/ 137160 h 365760"/>
              <a:gd name="connsiteX1" fmla="*/ 342900 w 2872740"/>
              <a:gd name="connsiteY1" fmla="*/ 121920 h 365760"/>
              <a:gd name="connsiteX2" fmla="*/ 411480 w 2872740"/>
              <a:gd name="connsiteY2" fmla="*/ 68580 h 365760"/>
              <a:gd name="connsiteX3" fmla="*/ 434340 w 2872740"/>
              <a:gd name="connsiteY3" fmla="*/ 60960 h 365760"/>
              <a:gd name="connsiteX4" fmla="*/ 518160 w 2872740"/>
              <a:gd name="connsiteY4" fmla="*/ 121920 h 365760"/>
              <a:gd name="connsiteX5" fmla="*/ 609600 w 2872740"/>
              <a:gd name="connsiteY5" fmla="*/ 198120 h 365760"/>
              <a:gd name="connsiteX6" fmla="*/ 731520 w 2872740"/>
              <a:gd name="connsiteY6" fmla="*/ 152400 h 365760"/>
              <a:gd name="connsiteX7" fmla="*/ 876300 w 2872740"/>
              <a:gd name="connsiteY7" fmla="*/ 106680 h 365760"/>
              <a:gd name="connsiteX8" fmla="*/ 944880 w 2872740"/>
              <a:gd name="connsiteY8" fmla="*/ 137160 h 365760"/>
              <a:gd name="connsiteX9" fmla="*/ 1028700 w 2872740"/>
              <a:gd name="connsiteY9" fmla="*/ 167640 h 365760"/>
              <a:gd name="connsiteX10" fmla="*/ 1135380 w 2872740"/>
              <a:gd name="connsiteY10" fmla="*/ 182880 h 365760"/>
              <a:gd name="connsiteX11" fmla="*/ 1287780 w 2872740"/>
              <a:gd name="connsiteY11" fmla="*/ 167640 h 365760"/>
              <a:gd name="connsiteX12" fmla="*/ 1638300 w 2872740"/>
              <a:gd name="connsiteY12" fmla="*/ 160020 h 365760"/>
              <a:gd name="connsiteX13" fmla="*/ 1722120 w 2872740"/>
              <a:gd name="connsiteY13" fmla="*/ 137160 h 365760"/>
              <a:gd name="connsiteX14" fmla="*/ 1821180 w 2872740"/>
              <a:gd name="connsiteY14" fmla="*/ 121920 h 365760"/>
              <a:gd name="connsiteX15" fmla="*/ 1943100 w 2872740"/>
              <a:gd name="connsiteY15" fmla="*/ 83820 h 365760"/>
              <a:gd name="connsiteX16" fmla="*/ 2080260 w 2872740"/>
              <a:gd name="connsiteY16" fmla="*/ 0 h 365760"/>
              <a:gd name="connsiteX17" fmla="*/ 2217420 w 2872740"/>
              <a:gd name="connsiteY17" fmla="*/ 30480 h 365760"/>
              <a:gd name="connsiteX18" fmla="*/ 2430780 w 2872740"/>
              <a:gd name="connsiteY18" fmla="*/ 114300 h 365760"/>
              <a:gd name="connsiteX19" fmla="*/ 2506980 w 2872740"/>
              <a:gd name="connsiteY19" fmla="*/ 236220 h 365760"/>
              <a:gd name="connsiteX20" fmla="*/ 2522220 w 2872740"/>
              <a:gd name="connsiteY20" fmla="*/ 312420 h 365760"/>
              <a:gd name="connsiteX21" fmla="*/ 2537460 w 2872740"/>
              <a:gd name="connsiteY21" fmla="*/ 350520 h 365760"/>
              <a:gd name="connsiteX22" fmla="*/ 2590800 w 2872740"/>
              <a:gd name="connsiteY22" fmla="*/ 365760 h 365760"/>
              <a:gd name="connsiteX23" fmla="*/ 2606040 w 2872740"/>
              <a:gd name="connsiteY23" fmla="*/ 320040 h 365760"/>
              <a:gd name="connsiteX24" fmla="*/ 2636520 w 2872740"/>
              <a:gd name="connsiteY24" fmla="*/ 266700 h 365760"/>
              <a:gd name="connsiteX25" fmla="*/ 2872740 w 2872740"/>
              <a:gd name="connsiteY25" fmla="*/ 24384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2740" h="365760" extrusionOk="0">
                <a:moveTo>
                  <a:pt x="0" y="137160"/>
                </a:moveTo>
                <a:cubicBezTo>
                  <a:pt x="92761" y="118794"/>
                  <a:pt x="215672" y="146123"/>
                  <a:pt x="342900" y="121920"/>
                </a:cubicBezTo>
                <a:cubicBezTo>
                  <a:pt x="374292" y="117754"/>
                  <a:pt x="378148" y="77924"/>
                  <a:pt x="411480" y="68580"/>
                </a:cubicBezTo>
                <a:cubicBezTo>
                  <a:pt x="417381" y="66922"/>
                  <a:pt x="425893" y="63106"/>
                  <a:pt x="434340" y="60960"/>
                </a:cubicBezTo>
                <a:cubicBezTo>
                  <a:pt x="462385" y="89480"/>
                  <a:pt x="490576" y="96439"/>
                  <a:pt x="518160" y="121920"/>
                </a:cubicBezTo>
                <a:cubicBezTo>
                  <a:pt x="535846" y="140466"/>
                  <a:pt x="572953" y="161881"/>
                  <a:pt x="609600" y="198120"/>
                </a:cubicBezTo>
                <a:cubicBezTo>
                  <a:pt x="647520" y="185441"/>
                  <a:pt x="690098" y="162993"/>
                  <a:pt x="731520" y="152400"/>
                </a:cubicBezTo>
                <a:cubicBezTo>
                  <a:pt x="779394" y="135986"/>
                  <a:pt x="876300" y="106680"/>
                  <a:pt x="876300" y="106680"/>
                </a:cubicBezTo>
                <a:cubicBezTo>
                  <a:pt x="966005" y="134480"/>
                  <a:pt x="810714" y="87352"/>
                  <a:pt x="944880" y="137160"/>
                </a:cubicBezTo>
                <a:cubicBezTo>
                  <a:pt x="974777" y="150447"/>
                  <a:pt x="1000241" y="161371"/>
                  <a:pt x="1028700" y="167640"/>
                </a:cubicBezTo>
                <a:cubicBezTo>
                  <a:pt x="1063769" y="177469"/>
                  <a:pt x="1100308" y="178551"/>
                  <a:pt x="1135380" y="182880"/>
                </a:cubicBezTo>
                <a:cubicBezTo>
                  <a:pt x="1188349" y="180457"/>
                  <a:pt x="1241082" y="166190"/>
                  <a:pt x="1287780" y="167640"/>
                </a:cubicBezTo>
                <a:cubicBezTo>
                  <a:pt x="1409042" y="141098"/>
                  <a:pt x="1498977" y="171936"/>
                  <a:pt x="1638300" y="160020"/>
                </a:cubicBezTo>
                <a:cubicBezTo>
                  <a:pt x="1664083" y="155850"/>
                  <a:pt x="1687530" y="142993"/>
                  <a:pt x="1722120" y="137160"/>
                </a:cubicBezTo>
                <a:cubicBezTo>
                  <a:pt x="1741576" y="127924"/>
                  <a:pt x="1798362" y="125718"/>
                  <a:pt x="1821180" y="121920"/>
                </a:cubicBezTo>
                <a:cubicBezTo>
                  <a:pt x="1855884" y="114439"/>
                  <a:pt x="1899705" y="101446"/>
                  <a:pt x="1943100" y="83820"/>
                </a:cubicBezTo>
                <a:cubicBezTo>
                  <a:pt x="1951959" y="78347"/>
                  <a:pt x="2054864" y="1336"/>
                  <a:pt x="2080260" y="0"/>
                </a:cubicBezTo>
                <a:cubicBezTo>
                  <a:pt x="2134890" y="-4624"/>
                  <a:pt x="2170055" y="22932"/>
                  <a:pt x="2217420" y="30480"/>
                </a:cubicBezTo>
                <a:cubicBezTo>
                  <a:pt x="2336462" y="132944"/>
                  <a:pt x="2274082" y="113751"/>
                  <a:pt x="2430780" y="114300"/>
                </a:cubicBezTo>
                <a:cubicBezTo>
                  <a:pt x="2450103" y="152269"/>
                  <a:pt x="2493377" y="188993"/>
                  <a:pt x="2506980" y="236220"/>
                </a:cubicBezTo>
                <a:cubicBezTo>
                  <a:pt x="2510987" y="260246"/>
                  <a:pt x="2516351" y="288085"/>
                  <a:pt x="2522220" y="312420"/>
                </a:cubicBezTo>
                <a:cubicBezTo>
                  <a:pt x="2525611" y="326037"/>
                  <a:pt x="2526180" y="343092"/>
                  <a:pt x="2537460" y="350520"/>
                </a:cubicBezTo>
                <a:cubicBezTo>
                  <a:pt x="2550560" y="359888"/>
                  <a:pt x="2573582" y="360856"/>
                  <a:pt x="2590800" y="365760"/>
                </a:cubicBezTo>
                <a:cubicBezTo>
                  <a:pt x="2595715" y="347106"/>
                  <a:pt x="2600341" y="335277"/>
                  <a:pt x="2606040" y="320040"/>
                </a:cubicBezTo>
                <a:cubicBezTo>
                  <a:pt x="2610603" y="302329"/>
                  <a:pt x="2622572" y="286293"/>
                  <a:pt x="2636520" y="266700"/>
                </a:cubicBezTo>
                <a:cubicBezTo>
                  <a:pt x="2685893" y="196920"/>
                  <a:pt x="2845407" y="238760"/>
                  <a:pt x="2872740" y="243840"/>
                </a:cubicBezTo>
              </a:path>
            </a:pathLst>
          </a:custGeom>
          <a:noFill/>
          <a:ln w="60325">
            <a:solidFill>
              <a:schemeClr val="accent2">
                <a:lumMod val="60000"/>
                <a:lumOff val="40000"/>
              </a:schemeClr>
            </a:solidFill>
            <a:extLst>
              <a:ext uri="{C807C97D-BFC1-408E-A445-0C87EB9F89A2}">
                <ask:lineSketchStyleProps xmlns:ask="http://schemas.microsoft.com/office/drawing/2018/sketchyshapes" sd="1219033472">
                  <a:custGeom>
                    <a:avLst/>
                    <a:gdLst>
                      <a:gd name="connsiteX0" fmla="*/ 0 w 2872740"/>
                      <a:gd name="connsiteY0" fmla="*/ 137160 h 365760"/>
                      <a:gd name="connsiteX1" fmla="*/ 342900 w 2872740"/>
                      <a:gd name="connsiteY1" fmla="*/ 121920 h 365760"/>
                      <a:gd name="connsiteX2" fmla="*/ 411480 w 2872740"/>
                      <a:gd name="connsiteY2" fmla="*/ 68580 h 365760"/>
                      <a:gd name="connsiteX3" fmla="*/ 434340 w 2872740"/>
                      <a:gd name="connsiteY3" fmla="*/ 60960 h 365760"/>
                      <a:gd name="connsiteX4" fmla="*/ 518160 w 2872740"/>
                      <a:gd name="connsiteY4" fmla="*/ 121920 h 365760"/>
                      <a:gd name="connsiteX5" fmla="*/ 609600 w 2872740"/>
                      <a:gd name="connsiteY5" fmla="*/ 198120 h 365760"/>
                      <a:gd name="connsiteX6" fmla="*/ 731520 w 2872740"/>
                      <a:gd name="connsiteY6" fmla="*/ 152400 h 365760"/>
                      <a:gd name="connsiteX7" fmla="*/ 876300 w 2872740"/>
                      <a:gd name="connsiteY7" fmla="*/ 106680 h 365760"/>
                      <a:gd name="connsiteX8" fmla="*/ 944880 w 2872740"/>
                      <a:gd name="connsiteY8" fmla="*/ 137160 h 365760"/>
                      <a:gd name="connsiteX9" fmla="*/ 1028700 w 2872740"/>
                      <a:gd name="connsiteY9" fmla="*/ 167640 h 365760"/>
                      <a:gd name="connsiteX10" fmla="*/ 1135380 w 2872740"/>
                      <a:gd name="connsiteY10" fmla="*/ 182880 h 365760"/>
                      <a:gd name="connsiteX11" fmla="*/ 1287780 w 2872740"/>
                      <a:gd name="connsiteY11" fmla="*/ 167640 h 365760"/>
                      <a:gd name="connsiteX12" fmla="*/ 1638300 w 2872740"/>
                      <a:gd name="connsiteY12" fmla="*/ 160020 h 365760"/>
                      <a:gd name="connsiteX13" fmla="*/ 1722120 w 2872740"/>
                      <a:gd name="connsiteY13" fmla="*/ 137160 h 365760"/>
                      <a:gd name="connsiteX14" fmla="*/ 1821180 w 2872740"/>
                      <a:gd name="connsiteY14" fmla="*/ 121920 h 365760"/>
                      <a:gd name="connsiteX15" fmla="*/ 1943100 w 2872740"/>
                      <a:gd name="connsiteY15" fmla="*/ 83820 h 365760"/>
                      <a:gd name="connsiteX16" fmla="*/ 2080260 w 2872740"/>
                      <a:gd name="connsiteY16" fmla="*/ 0 h 365760"/>
                      <a:gd name="connsiteX17" fmla="*/ 2217420 w 2872740"/>
                      <a:gd name="connsiteY17" fmla="*/ 30480 h 365760"/>
                      <a:gd name="connsiteX18" fmla="*/ 2430780 w 2872740"/>
                      <a:gd name="connsiteY18" fmla="*/ 114300 h 365760"/>
                      <a:gd name="connsiteX19" fmla="*/ 2506980 w 2872740"/>
                      <a:gd name="connsiteY19" fmla="*/ 236220 h 365760"/>
                      <a:gd name="connsiteX20" fmla="*/ 2522220 w 2872740"/>
                      <a:gd name="connsiteY20" fmla="*/ 312420 h 365760"/>
                      <a:gd name="connsiteX21" fmla="*/ 2537460 w 2872740"/>
                      <a:gd name="connsiteY21" fmla="*/ 350520 h 365760"/>
                      <a:gd name="connsiteX22" fmla="*/ 2590800 w 2872740"/>
                      <a:gd name="connsiteY22" fmla="*/ 365760 h 365760"/>
                      <a:gd name="connsiteX23" fmla="*/ 2606040 w 2872740"/>
                      <a:gd name="connsiteY23" fmla="*/ 320040 h 365760"/>
                      <a:gd name="connsiteX24" fmla="*/ 2636520 w 2872740"/>
                      <a:gd name="connsiteY24" fmla="*/ 266700 h 365760"/>
                      <a:gd name="connsiteX25" fmla="*/ 2872740 w 2872740"/>
                      <a:gd name="connsiteY25" fmla="*/ 24384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2740" h="365760">
                        <a:moveTo>
                          <a:pt x="0" y="137160"/>
                        </a:moveTo>
                        <a:cubicBezTo>
                          <a:pt x="114300" y="132080"/>
                          <a:pt x="230044" y="140729"/>
                          <a:pt x="342900" y="121920"/>
                        </a:cubicBezTo>
                        <a:cubicBezTo>
                          <a:pt x="371466" y="117159"/>
                          <a:pt x="384006" y="77738"/>
                          <a:pt x="411480" y="68580"/>
                        </a:cubicBezTo>
                        <a:lnTo>
                          <a:pt x="434340" y="60960"/>
                        </a:lnTo>
                        <a:cubicBezTo>
                          <a:pt x="462280" y="81280"/>
                          <a:pt x="491620" y="99803"/>
                          <a:pt x="518160" y="121920"/>
                        </a:cubicBezTo>
                        <a:lnTo>
                          <a:pt x="609600" y="198120"/>
                        </a:lnTo>
                        <a:cubicBezTo>
                          <a:pt x="650240" y="182880"/>
                          <a:pt x="690463" y="166477"/>
                          <a:pt x="731520" y="152400"/>
                        </a:cubicBezTo>
                        <a:cubicBezTo>
                          <a:pt x="779394" y="135986"/>
                          <a:pt x="876300" y="106680"/>
                          <a:pt x="876300" y="106680"/>
                        </a:cubicBezTo>
                        <a:cubicBezTo>
                          <a:pt x="943381" y="129040"/>
                          <a:pt x="832459" y="90869"/>
                          <a:pt x="944880" y="137160"/>
                        </a:cubicBezTo>
                        <a:cubicBezTo>
                          <a:pt x="972371" y="148480"/>
                          <a:pt x="999791" y="160702"/>
                          <a:pt x="1028700" y="167640"/>
                        </a:cubicBezTo>
                        <a:cubicBezTo>
                          <a:pt x="1063629" y="176023"/>
                          <a:pt x="1099820" y="177800"/>
                          <a:pt x="1135380" y="182880"/>
                        </a:cubicBezTo>
                        <a:cubicBezTo>
                          <a:pt x="1186180" y="177800"/>
                          <a:pt x="1236779" y="169958"/>
                          <a:pt x="1287780" y="167640"/>
                        </a:cubicBezTo>
                        <a:cubicBezTo>
                          <a:pt x="1404527" y="162333"/>
                          <a:pt x="1521719" y="168201"/>
                          <a:pt x="1638300" y="160020"/>
                        </a:cubicBezTo>
                        <a:cubicBezTo>
                          <a:pt x="1667189" y="157993"/>
                          <a:pt x="1693849" y="143442"/>
                          <a:pt x="1722120" y="137160"/>
                        </a:cubicBezTo>
                        <a:cubicBezTo>
                          <a:pt x="1743749" y="132353"/>
                          <a:pt x="1798179" y="128193"/>
                          <a:pt x="1821180" y="121920"/>
                        </a:cubicBezTo>
                        <a:cubicBezTo>
                          <a:pt x="1862258" y="110717"/>
                          <a:pt x="1902460" y="96520"/>
                          <a:pt x="1943100" y="83820"/>
                        </a:cubicBezTo>
                        <a:cubicBezTo>
                          <a:pt x="1951454" y="77972"/>
                          <a:pt x="2054920" y="0"/>
                          <a:pt x="2080260" y="0"/>
                        </a:cubicBezTo>
                        <a:cubicBezTo>
                          <a:pt x="2127095" y="0"/>
                          <a:pt x="2171700" y="20320"/>
                          <a:pt x="2217420" y="30480"/>
                        </a:cubicBezTo>
                        <a:cubicBezTo>
                          <a:pt x="2340141" y="132748"/>
                          <a:pt x="2269261" y="104205"/>
                          <a:pt x="2430780" y="114300"/>
                        </a:cubicBezTo>
                        <a:cubicBezTo>
                          <a:pt x="2455767" y="149282"/>
                          <a:pt x="2492155" y="195980"/>
                          <a:pt x="2506980" y="236220"/>
                        </a:cubicBezTo>
                        <a:cubicBezTo>
                          <a:pt x="2515935" y="260526"/>
                          <a:pt x="2515546" y="287392"/>
                          <a:pt x="2522220" y="312420"/>
                        </a:cubicBezTo>
                        <a:cubicBezTo>
                          <a:pt x="2525744" y="325636"/>
                          <a:pt x="2526663" y="342122"/>
                          <a:pt x="2537460" y="350520"/>
                        </a:cubicBezTo>
                        <a:cubicBezTo>
                          <a:pt x="2552056" y="361873"/>
                          <a:pt x="2573020" y="360680"/>
                          <a:pt x="2590800" y="365760"/>
                        </a:cubicBezTo>
                        <a:cubicBezTo>
                          <a:pt x="2595880" y="350520"/>
                          <a:pt x="2599308" y="334626"/>
                          <a:pt x="2606040" y="320040"/>
                        </a:cubicBezTo>
                        <a:cubicBezTo>
                          <a:pt x="2614622" y="301447"/>
                          <a:pt x="2623727" y="282691"/>
                          <a:pt x="2636520" y="266700"/>
                        </a:cubicBezTo>
                        <a:cubicBezTo>
                          <a:pt x="2687726" y="202692"/>
                          <a:pt x="2838643" y="243840"/>
                          <a:pt x="2872740" y="243840"/>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457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15C3A6-7A33-6703-CC06-EB6DA0CACE5C}"/>
              </a:ext>
            </a:extLst>
          </p:cNvPr>
          <p:cNvSpPr>
            <a:spLocks noGrp="1"/>
          </p:cNvSpPr>
          <p:nvPr>
            <p:ph type="title"/>
          </p:nvPr>
        </p:nvSpPr>
        <p:spPr/>
        <p:txBody>
          <a:bodyPr/>
          <a:lstStyle/>
          <a:p>
            <a:r>
              <a:rPr lang="en-US" dirty="0"/>
              <a:t>Using </a:t>
            </a:r>
            <a:r>
              <a:rPr lang="en-US" dirty="0" err="1"/>
              <a:t>IPainter</a:t>
            </a:r>
            <a:r>
              <a:rPr lang="en-US" dirty="0"/>
              <a:t> in ASP.NET Core</a:t>
            </a:r>
          </a:p>
        </p:txBody>
      </p:sp>
      <p:pic>
        <p:nvPicPr>
          <p:cNvPr id="10" name="Content Placeholder 9" descr="IPainter registration in ASP.NET Core">
            <a:extLst>
              <a:ext uri="{FF2B5EF4-FFF2-40B4-BE49-F238E27FC236}">
                <a16:creationId xmlns:a16="http://schemas.microsoft.com/office/drawing/2014/main" id="{1CAA276A-0C5D-7214-E396-B202951774F8}"/>
              </a:ext>
            </a:extLst>
          </p:cNvPr>
          <p:cNvPicPr>
            <a:picLocks noGrp="1" noChangeAspect="1"/>
          </p:cNvPicPr>
          <p:nvPr>
            <p:ph sz="half" idx="1"/>
          </p:nvPr>
        </p:nvPicPr>
        <p:blipFill>
          <a:blip r:embed="rId3"/>
          <a:stretch>
            <a:fillRect/>
          </a:stretch>
        </p:blipFill>
        <p:spPr>
          <a:xfrm>
            <a:off x="838200" y="2997586"/>
            <a:ext cx="5181600" cy="2007416"/>
          </a:xfrm>
        </p:spPr>
      </p:pic>
      <p:pic>
        <p:nvPicPr>
          <p:cNvPr id="12" name="Content Placeholder 11" descr="Using the iPainter in an ASP.NET Core project">
            <a:extLst>
              <a:ext uri="{FF2B5EF4-FFF2-40B4-BE49-F238E27FC236}">
                <a16:creationId xmlns:a16="http://schemas.microsoft.com/office/drawing/2014/main" id="{024D0074-8874-A998-0F3F-49E69460B1E5}"/>
              </a:ext>
            </a:extLst>
          </p:cNvPr>
          <p:cNvPicPr>
            <a:picLocks noGrp="1" noChangeAspect="1"/>
          </p:cNvPicPr>
          <p:nvPr>
            <p:ph sz="half" idx="2"/>
          </p:nvPr>
        </p:nvPicPr>
        <p:blipFill>
          <a:blip r:embed="rId4"/>
          <a:stretch>
            <a:fillRect/>
          </a:stretch>
        </p:blipFill>
        <p:spPr>
          <a:xfrm>
            <a:off x="6571508" y="1825625"/>
            <a:ext cx="4382984" cy="4351338"/>
          </a:xfrm>
        </p:spPr>
      </p:pic>
    </p:spTree>
    <p:extLst>
      <p:ext uri="{BB962C8B-B14F-4D97-AF65-F5344CB8AC3E}">
        <p14:creationId xmlns:p14="http://schemas.microsoft.com/office/powerpoint/2010/main" val="601926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F9589-86AF-44BB-B1D2-ECD975FB03F0}"/>
              </a:ext>
            </a:extLst>
          </p:cNvPr>
          <p:cNvSpPr>
            <a:spLocks noGrp="1"/>
          </p:cNvSpPr>
          <p:nvPr>
            <p:ph type="title"/>
          </p:nvPr>
        </p:nvSpPr>
        <p:spPr/>
        <p:txBody>
          <a:bodyPr/>
          <a:lstStyle/>
          <a:p>
            <a:r>
              <a:rPr lang="en-US" dirty="0"/>
              <a:t>Unified Platform</a:t>
            </a:r>
          </a:p>
        </p:txBody>
      </p:sp>
      <p:sp>
        <p:nvSpPr>
          <p:cNvPr id="3" name="Text Placeholder 2">
            <a:extLst>
              <a:ext uri="{FF2B5EF4-FFF2-40B4-BE49-F238E27FC236}">
                <a16:creationId xmlns:a16="http://schemas.microsoft.com/office/drawing/2014/main" id="{6FFDDF7A-F29D-4331-AC52-F1F511FDBAF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0095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5D375B-F0B3-7E78-0AE5-0E29291F33CF}"/>
              </a:ext>
            </a:extLst>
          </p:cNvPr>
          <p:cNvSpPr>
            <a:spLocks noGrp="1"/>
          </p:cNvSpPr>
          <p:nvPr>
            <p:ph type="title"/>
          </p:nvPr>
        </p:nvSpPr>
        <p:spPr/>
        <p:txBody>
          <a:bodyPr/>
          <a:lstStyle/>
          <a:p>
            <a:r>
              <a:rPr lang="en-US" dirty="0"/>
              <a:t>Service Lifetimes</a:t>
            </a:r>
          </a:p>
        </p:txBody>
      </p:sp>
      <p:graphicFrame>
        <p:nvGraphicFramePr>
          <p:cNvPr id="7" name="Table 7">
            <a:extLst>
              <a:ext uri="{FF2B5EF4-FFF2-40B4-BE49-F238E27FC236}">
                <a16:creationId xmlns:a16="http://schemas.microsoft.com/office/drawing/2014/main" id="{99E2FD50-5808-F023-98F2-8126E8B0C942}"/>
              </a:ext>
            </a:extLst>
          </p:cNvPr>
          <p:cNvGraphicFramePr>
            <a:graphicFrameLocks noGrp="1"/>
          </p:cNvGraphicFramePr>
          <p:nvPr>
            <p:ph idx="1"/>
            <p:extLst>
              <p:ext uri="{D42A27DB-BD31-4B8C-83A1-F6EECF244321}">
                <p14:modId xmlns:p14="http://schemas.microsoft.com/office/powerpoint/2010/main" val="1754837202"/>
              </p:ext>
            </p:extLst>
          </p:nvPr>
        </p:nvGraphicFramePr>
        <p:xfrm>
          <a:off x="838199" y="1752600"/>
          <a:ext cx="10515601" cy="3352800"/>
        </p:xfrm>
        <a:graphic>
          <a:graphicData uri="http://schemas.openxmlformats.org/drawingml/2006/table">
            <a:tbl>
              <a:tblPr firstRow="1" bandRow="1">
                <a:tableStyleId>{5C22544A-7EE6-4342-B048-85BDC9FD1C3A}</a:tableStyleId>
              </a:tblPr>
              <a:tblGrid>
                <a:gridCol w="2092890">
                  <a:extLst>
                    <a:ext uri="{9D8B030D-6E8A-4147-A177-3AD203B41FA5}">
                      <a16:colId xmlns:a16="http://schemas.microsoft.com/office/drawing/2014/main" val="2936257602"/>
                    </a:ext>
                  </a:extLst>
                </a:gridCol>
                <a:gridCol w="3933287">
                  <a:extLst>
                    <a:ext uri="{9D8B030D-6E8A-4147-A177-3AD203B41FA5}">
                      <a16:colId xmlns:a16="http://schemas.microsoft.com/office/drawing/2014/main" val="2093212720"/>
                    </a:ext>
                  </a:extLst>
                </a:gridCol>
                <a:gridCol w="4489424">
                  <a:extLst>
                    <a:ext uri="{9D8B030D-6E8A-4147-A177-3AD203B41FA5}">
                      <a16:colId xmlns:a16="http://schemas.microsoft.com/office/drawing/2014/main" val="3245533401"/>
                    </a:ext>
                  </a:extLst>
                </a:gridCol>
              </a:tblGrid>
              <a:tr h="370840">
                <a:tc>
                  <a:txBody>
                    <a:bodyPr/>
                    <a:lstStyle/>
                    <a:p>
                      <a:r>
                        <a:rPr lang="en-US" sz="2800" dirty="0"/>
                        <a:t>Type</a:t>
                      </a:r>
                    </a:p>
                  </a:txBody>
                  <a:tcPr/>
                </a:tc>
                <a:tc>
                  <a:txBody>
                    <a:bodyPr/>
                    <a:lstStyle/>
                    <a:p>
                      <a:r>
                        <a:rPr lang="en-US" sz="2800" dirty="0"/>
                        <a:t>Created</a:t>
                      </a:r>
                    </a:p>
                  </a:txBody>
                  <a:tcPr/>
                </a:tc>
                <a:tc>
                  <a:txBody>
                    <a:bodyPr/>
                    <a:lstStyle/>
                    <a:p>
                      <a:r>
                        <a:rPr lang="en-US" sz="2800" dirty="0"/>
                        <a:t>Destroyed</a:t>
                      </a:r>
                    </a:p>
                  </a:txBody>
                  <a:tcPr/>
                </a:tc>
                <a:extLst>
                  <a:ext uri="{0D108BD9-81ED-4DB2-BD59-A6C34878D82A}">
                    <a16:rowId xmlns:a16="http://schemas.microsoft.com/office/drawing/2014/main" val="1086689997"/>
                  </a:ext>
                </a:extLst>
              </a:tr>
              <a:tr h="370840">
                <a:tc>
                  <a:txBody>
                    <a:bodyPr/>
                    <a:lstStyle/>
                    <a:p>
                      <a:r>
                        <a:rPr lang="en-US" sz="2800" dirty="0"/>
                        <a:t>Transient</a:t>
                      </a:r>
                    </a:p>
                  </a:txBody>
                  <a:tcPr/>
                </a:tc>
                <a:tc>
                  <a:txBody>
                    <a:bodyPr/>
                    <a:lstStyle/>
                    <a:p>
                      <a:r>
                        <a:rPr lang="en-US" sz="2800" dirty="0"/>
                        <a:t>Created for each request</a:t>
                      </a:r>
                    </a:p>
                  </a:txBody>
                  <a:tcPr/>
                </a:tc>
                <a:tc>
                  <a:txBody>
                    <a:bodyPr/>
                    <a:lstStyle/>
                    <a:p>
                      <a:r>
                        <a:rPr lang="en-US" sz="2800" dirty="0"/>
                        <a:t>After the request</a:t>
                      </a:r>
                    </a:p>
                  </a:txBody>
                  <a:tcPr/>
                </a:tc>
                <a:extLst>
                  <a:ext uri="{0D108BD9-81ED-4DB2-BD59-A6C34878D82A}">
                    <a16:rowId xmlns:a16="http://schemas.microsoft.com/office/drawing/2014/main" val="3373991074"/>
                  </a:ext>
                </a:extLst>
              </a:tr>
              <a:tr h="370840">
                <a:tc>
                  <a:txBody>
                    <a:bodyPr/>
                    <a:lstStyle/>
                    <a:p>
                      <a:r>
                        <a:rPr lang="en-US" sz="2800" dirty="0"/>
                        <a:t>Scoped</a:t>
                      </a:r>
                    </a:p>
                  </a:txBody>
                  <a:tcPr/>
                </a:tc>
                <a:tc>
                  <a:txBody>
                    <a:bodyPr/>
                    <a:lstStyle/>
                    <a:p>
                      <a:r>
                        <a:rPr lang="en-US" sz="2800" dirty="0"/>
                        <a:t>Once per client connection</a:t>
                      </a:r>
                    </a:p>
                  </a:txBody>
                  <a:tcPr/>
                </a:tc>
                <a:tc>
                  <a:txBody>
                    <a:bodyPr/>
                    <a:lstStyle/>
                    <a:p>
                      <a:r>
                        <a:rPr lang="en-US" sz="2800" dirty="0"/>
                        <a:t>After the connection is closed</a:t>
                      </a:r>
                    </a:p>
                  </a:txBody>
                  <a:tcPr/>
                </a:tc>
                <a:extLst>
                  <a:ext uri="{0D108BD9-81ED-4DB2-BD59-A6C34878D82A}">
                    <a16:rowId xmlns:a16="http://schemas.microsoft.com/office/drawing/2014/main" val="3597658782"/>
                  </a:ext>
                </a:extLst>
              </a:tr>
              <a:tr h="370840">
                <a:tc>
                  <a:txBody>
                    <a:bodyPr/>
                    <a:lstStyle/>
                    <a:p>
                      <a:r>
                        <a:rPr lang="en-US" sz="2800" dirty="0"/>
                        <a:t>Singleton</a:t>
                      </a:r>
                    </a:p>
                  </a:txBody>
                  <a:tcPr/>
                </a:tc>
                <a:tc>
                  <a:txBody>
                    <a:bodyPr/>
                    <a:lstStyle/>
                    <a:p>
                      <a:r>
                        <a:rPr lang="en-US" sz="2800" dirty="0"/>
                        <a:t>Created for the first request</a:t>
                      </a:r>
                    </a:p>
                  </a:txBody>
                  <a:tcPr/>
                </a:tc>
                <a:tc>
                  <a:txBody>
                    <a:bodyPr/>
                    <a:lstStyle/>
                    <a:p>
                      <a:r>
                        <a:rPr lang="en-US" sz="2800" dirty="0"/>
                        <a:t>When the application is ended</a:t>
                      </a:r>
                    </a:p>
                  </a:txBody>
                  <a:tcPr/>
                </a:tc>
                <a:extLst>
                  <a:ext uri="{0D108BD9-81ED-4DB2-BD59-A6C34878D82A}">
                    <a16:rowId xmlns:a16="http://schemas.microsoft.com/office/drawing/2014/main" val="156520362"/>
                  </a:ext>
                </a:extLst>
              </a:tr>
            </a:tbl>
          </a:graphicData>
        </a:graphic>
      </p:graphicFrame>
    </p:spTree>
    <p:extLst>
      <p:ext uri="{BB962C8B-B14F-4D97-AF65-F5344CB8AC3E}">
        <p14:creationId xmlns:p14="http://schemas.microsoft.com/office/powerpoint/2010/main" val="1905227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942FE3-799D-57B6-7436-79D653AE46DC}"/>
              </a:ext>
            </a:extLst>
          </p:cNvPr>
          <p:cNvSpPr>
            <a:spLocks noGrp="1"/>
          </p:cNvSpPr>
          <p:nvPr>
            <p:ph type="title"/>
          </p:nvPr>
        </p:nvSpPr>
        <p:spPr/>
        <p:txBody>
          <a:bodyPr/>
          <a:lstStyle/>
          <a:p>
            <a:r>
              <a:rPr lang="en-US" dirty="0"/>
              <a:t>ASP.NET Core Middleware</a:t>
            </a:r>
          </a:p>
        </p:txBody>
      </p:sp>
      <p:sp>
        <p:nvSpPr>
          <p:cNvPr id="5" name="Text Placeholder 4">
            <a:extLst>
              <a:ext uri="{FF2B5EF4-FFF2-40B4-BE49-F238E27FC236}">
                <a16:creationId xmlns:a16="http://schemas.microsoft.com/office/drawing/2014/main" id="{F67A19F2-2AC5-FE7E-63A5-284DA7648800}"/>
              </a:ext>
            </a:extLst>
          </p:cNvPr>
          <p:cNvSpPr>
            <a:spLocks noGrp="1"/>
          </p:cNvSpPr>
          <p:nvPr>
            <p:ph type="body" idx="1"/>
          </p:nvPr>
        </p:nvSpPr>
        <p:spPr/>
        <p:txBody>
          <a:bodyPr/>
          <a:lstStyle/>
          <a:p>
            <a:r>
              <a:rPr lang="en-US" dirty="0"/>
              <a:t>Middleware is software that's assembled into an app pipeline to handle requests and response</a:t>
            </a:r>
          </a:p>
        </p:txBody>
      </p:sp>
    </p:spTree>
    <p:extLst>
      <p:ext uri="{BB962C8B-B14F-4D97-AF65-F5344CB8AC3E}">
        <p14:creationId xmlns:p14="http://schemas.microsoft.com/office/powerpoint/2010/main" val="6705103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Pipeline</a:t>
            </a:r>
          </a:p>
        </p:txBody>
      </p:sp>
      <p:pic>
        <p:nvPicPr>
          <p:cNvPr id="4" name="Content Placeholder 3"/>
          <p:cNvPicPr>
            <a:picLocks noGrp="1" noChangeAspect="1"/>
          </p:cNvPicPr>
          <p:nvPr>
            <p:ph idx="1"/>
          </p:nvPr>
        </p:nvPicPr>
        <p:blipFill>
          <a:blip r:embed="rId2"/>
          <a:stretch>
            <a:fillRect/>
          </a:stretch>
        </p:blipFill>
        <p:spPr>
          <a:xfrm>
            <a:off x="2056528" y="1322351"/>
            <a:ext cx="8078943" cy="5170524"/>
          </a:xfrm>
          <a:prstGeom prst="rect">
            <a:avLst/>
          </a:prstGeom>
        </p:spPr>
      </p:pic>
    </p:spTree>
    <p:extLst>
      <p:ext uri="{BB962C8B-B14F-4D97-AF65-F5344CB8AC3E}">
        <p14:creationId xmlns:p14="http://schemas.microsoft.com/office/powerpoint/2010/main" val="9618659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Built In Middleware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7692270"/>
              </p:ext>
            </p:extLst>
          </p:nvPr>
        </p:nvGraphicFramePr>
        <p:xfrm>
          <a:off x="1130001" y="1242285"/>
          <a:ext cx="9931998" cy="4373430"/>
        </p:xfrm>
        <a:graphic>
          <a:graphicData uri="http://schemas.openxmlformats.org/drawingml/2006/table">
            <a:tbl>
              <a:tblPr firstRow="1" bandRow="1">
                <a:tableStyleId>{B301B821-A1FF-4177-AEE7-76D212191A09}</a:tableStyleId>
              </a:tblPr>
              <a:tblGrid>
                <a:gridCol w="3267636">
                  <a:extLst>
                    <a:ext uri="{9D8B030D-6E8A-4147-A177-3AD203B41FA5}">
                      <a16:colId xmlns:a16="http://schemas.microsoft.com/office/drawing/2014/main" val="20000"/>
                    </a:ext>
                  </a:extLst>
                </a:gridCol>
                <a:gridCol w="6664362">
                  <a:extLst>
                    <a:ext uri="{9D8B030D-6E8A-4147-A177-3AD203B41FA5}">
                      <a16:colId xmlns:a16="http://schemas.microsoft.com/office/drawing/2014/main" val="20001"/>
                    </a:ext>
                  </a:extLst>
                </a:gridCol>
              </a:tblGrid>
              <a:tr h="260732">
                <a:tc>
                  <a:txBody>
                    <a:bodyPr/>
                    <a:lstStyle/>
                    <a:p>
                      <a:pPr algn="l" fontAlgn="b"/>
                      <a:r>
                        <a:rPr lang="en-US" sz="2000" dirty="0">
                          <a:effectLst/>
                        </a:rPr>
                        <a:t>Middleware</a:t>
                      </a:r>
                      <a:endParaRPr lang="en-US" sz="2000" b="0" dirty="0">
                        <a:effectLst/>
                        <a:latin typeface="segoe-ui_semibold" charset="0"/>
                      </a:endParaRPr>
                    </a:p>
                  </a:txBody>
                  <a:tcPr marL="62079" marR="62079" marT="46559" marB="46559" anchor="b"/>
                </a:tc>
                <a:tc>
                  <a:txBody>
                    <a:bodyPr/>
                    <a:lstStyle/>
                    <a:p>
                      <a:pPr algn="l" fontAlgn="b"/>
                      <a:r>
                        <a:rPr lang="en-US" sz="2000" dirty="0">
                          <a:effectLst/>
                        </a:rPr>
                        <a:t>Description</a:t>
                      </a:r>
                      <a:endParaRPr lang="en-US" sz="2000" b="0" dirty="0">
                        <a:effectLst/>
                        <a:latin typeface="segoe-ui_semibold" charset="0"/>
                      </a:endParaRPr>
                    </a:p>
                  </a:txBody>
                  <a:tcPr marL="62079" marR="62079" marT="46559" marB="46559" anchor="b"/>
                </a:tc>
                <a:extLst>
                  <a:ext uri="{0D108BD9-81ED-4DB2-BD59-A6C34878D82A}">
                    <a16:rowId xmlns:a16="http://schemas.microsoft.com/office/drawing/2014/main" val="10000"/>
                  </a:ext>
                </a:extLst>
              </a:tr>
              <a:tr h="428346">
                <a:tc>
                  <a:txBody>
                    <a:bodyPr/>
                    <a:lstStyle/>
                    <a:p>
                      <a:pPr fontAlgn="t"/>
                      <a:r>
                        <a:rPr lang="en-US" sz="2000" u="none" strike="noStrike" dirty="0">
                          <a:effectLst/>
                        </a:rPr>
                        <a:t>Authentication</a:t>
                      </a:r>
                      <a:endParaRPr lang="en-US" sz="2000" dirty="0">
                        <a:effectLst/>
                      </a:endParaRPr>
                    </a:p>
                  </a:txBody>
                  <a:tcPr marL="62079" marR="62079" marT="46559" marB="46559"/>
                </a:tc>
                <a:tc>
                  <a:txBody>
                    <a:bodyPr/>
                    <a:lstStyle/>
                    <a:p>
                      <a:pPr fontAlgn="t"/>
                      <a:r>
                        <a:rPr lang="en-US" sz="2000" dirty="0">
                          <a:effectLst/>
                        </a:rPr>
                        <a:t>Provides authentication support.</a:t>
                      </a:r>
                    </a:p>
                  </a:txBody>
                  <a:tcPr marL="62079" marR="62079" marT="46559" marB="46559"/>
                </a:tc>
                <a:extLst>
                  <a:ext uri="{0D108BD9-81ED-4DB2-BD59-A6C34878D82A}">
                    <a16:rowId xmlns:a16="http://schemas.microsoft.com/office/drawing/2014/main" val="10001"/>
                  </a:ext>
                </a:extLst>
              </a:tr>
              <a:tr h="428346">
                <a:tc>
                  <a:txBody>
                    <a:bodyPr/>
                    <a:lstStyle/>
                    <a:p>
                      <a:pPr fontAlgn="t"/>
                      <a:r>
                        <a:rPr lang="en-US" sz="2000" u="none" strike="noStrike" dirty="0">
                          <a:effectLst/>
                        </a:rPr>
                        <a:t>CORS</a:t>
                      </a:r>
                      <a:endParaRPr lang="en-US" sz="2000" dirty="0">
                        <a:effectLst/>
                      </a:endParaRPr>
                    </a:p>
                  </a:txBody>
                  <a:tcPr marL="62079" marR="62079" marT="46559" marB="46559"/>
                </a:tc>
                <a:tc>
                  <a:txBody>
                    <a:bodyPr/>
                    <a:lstStyle/>
                    <a:p>
                      <a:pPr fontAlgn="t"/>
                      <a:r>
                        <a:rPr lang="en-US" sz="2000">
                          <a:effectLst/>
                        </a:rPr>
                        <a:t>Configures Cross-Origin Resource Sharing.</a:t>
                      </a:r>
                    </a:p>
                  </a:txBody>
                  <a:tcPr marL="62079" marR="62079" marT="46559" marB="46559"/>
                </a:tc>
                <a:extLst>
                  <a:ext uri="{0D108BD9-81ED-4DB2-BD59-A6C34878D82A}">
                    <a16:rowId xmlns:a16="http://schemas.microsoft.com/office/drawing/2014/main" val="10002"/>
                  </a:ext>
                </a:extLst>
              </a:tr>
              <a:tr h="428346">
                <a:tc>
                  <a:txBody>
                    <a:bodyPr/>
                    <a:lstStyle/>
                    <a:p>
                      <a:pPr fontAlgn="t"/>
                      <a:r>
                        <a:rPr lang="en-US" sz="2000" u="none" strike="noStrike" dirty="0">
                          <a:effectLst/>
                        </a:rPr>
                        <a:t>Response Caching</a:t>
                      </a:r>
                      <a:endParaRPr lang="en-US" sz="2000" dirty="0">
                        <a:effectLst/>
                      </a:endParaRPr>
                    </a:p>
                  </a:txBody>
                  <a:tcPr marL="62079" marR="62079" marT="46559" marB="46559"/>
                </a:tc>
                <a:tc>
                  <a:txBody>
                    <a:bodyPr/>
                    <a:lstStyle/>
                    <a:p>
                      <a:pPr fontAlgn="t"/>
                      <a:r>
                        <a:rPr lang="en-US" sz="2000">
                          <a:effectLst/>
                        </a:rPr>
                        <a:t>Provides support for caching responses.</a:t>
                      </a:r>
                    </a:p>
                  </a:txBody>
                  <a:tcPr marL="62079" marR="62079" marT="46559" marB="46559"/>
                </a:tc>
                <a:extLst>
                  <a:ext uri="{0D108BD9-81ED-4DB2-BD59-A6C34878D82A}">
                    <a16:rowId xmlns:a16="http://schemas.microsoft.com/office/drawing/2014/main" val="10003"/>
                  </a:ext>
                </a:extLst>
              </a:tr>
              <a:tr h="428346">
                <a:tc>
                  <a:txBody>
                    <a:bodyPr/>
                    <a:lstStyle/>
                    <a:p>
                      <a:pPr fontAlgn="t"/>
                      <a:r>
                        <a:rPr lang="en-US" sz="2000" u="none" strike="noStrike" dirty="0">
                          <a:effectLst/>
                        </a:rPr>
                        <a:t>Response Compression</a:t>
                      </a:r>
                      <a:endParaRPr lang="en-US" sz="2000" dirty="0">
                        <a:effectLst/>
                      </a:endParaRPr>
                    </a:p>
                  </a:txBody>
                  <a:tcPr marL="62079" marR="62079" marT="46559" marB="46559"/>
                </a:tc>
                <a:tc>
                  <a:txBody>
                    <a:bodyPr/>
                    <a:lstStyle/>
                    <a:p>
                      <a:pPr fontAlgn="t"/>
                      <a:r>
                        <a:rPr lang="en-US" sz="2000">
                          <a:effectLst/>
                        </a:rPr>
                        <a:t>Provides support for compressing responses.</a:t>
                      </a:r>
                    </a:p>
                  </a:txBody>
                  <a:tcPr marL="62079" marR="62079" marT="46559" marB="46559"/>
                </a:tc>
                <a:extLst>
                  <a:ext uri="{0D108BD9-81ED-4DB2-BD59-A6C34878D82A}">
                    <a16:rowId xmlns:a16="http://schemas.microsoft.com/office/drawing/2014/main" val="10004"/>
                  </a:ext>
                </a:extLst>
              </a:tr>
              <a:tr h="428346">
                <a:tc>
                  <a:txBody>
                    <a:bodyPr/>
                    <a:lstStyle/>
                    <a:p>
                      <a:pPr fontAlgn="t"/>
                      <a:r>
                        <a:rPr lang="en-US" sz="2000" u="none" strike="noStrike" dirty="0">
                          <a:effectLst/>
                        </a:rPr>
                        <a:t>Routing</a:t>
                      </a:r>
                      <a:endParaRPr lang="en-US" sz="2000" dirty="0">
                        <a:effectLst/>
                      </a:endParaRPr>
                    </a:p>
                  </a:txBody>
                  <a:tcPr marL="62079" marR="62079" marT="46559" marB="46559"/>
                </a:tc>
                <a:tc>
                  <a:txBody>
                    <a:bodyPr/>
                    <a:lstStyle/>
                    <a:p>
                      <a:pPr fontAlgn="t"/>
                      <a:r>
                        <a:rPr lang="en-US" sz="2000">
                          <a:effectLst/>
                        </a:rPr>
                        <a:t>Defines and constrains request routes.</a:t>
                      </a:r>
                    </a:p>
                  </a:txBody>
                  <a:tcPr marL="62079" marR="62079" marT="46559" marB="46559"/>
                </a:tc>
                <a:extLst>
                  <a:ext uri="{0D108BD9-81ED-4DB2-BD59-A6C34878D82A}">
                    <a16:rowId xmlns:a16="http://schemas.microsoft.com/office/drawing/2014/main" val="10005"/>
                  </a:ext>
                </a:extLst>
              </a:tr>
              <a:tr h="428346">
                <a:tc>
                  <a:txBody>
                    <a:bodyPr/>
                    <a:lstStyle/>
                    <a:p>
                      <a:pPr fontAlgn="t"/>
                      <a:r>
                        <a:rPr lang="en-US" sz="2000" u="none" strike="noStrike" dirty="0">
                          <a:effectLst/>
                        </a:rPr>
                        <a:t>Session</a:t>
                      </a:r>
                      <a:endParaRPr lang="en-US" sz="2000" dirty="0">
                        <a:effectLst/>
                      </a:endParaRPr>
                    </a:p>
                  </a:txBody>
                  <a:tcPr marL="62079" marR="62079" marT="46559" marB="46559"/>
                </a:tc>
                <a:tc>
                  <a:txBody>
                    <a:bodyPr/>
                    <a:lstStyle/>
                    <a:p>
                      <a:pPr fontAlgn="t"/>
                      <a:r>
                        <a:rPr lang="en-US" sz="2000">
                          <a:effectLst/>
                        </a:rPr>
                        <a:t>Provides support for managing user sessions.</a:t>
                      </a:r>
                    </a:p>
                  </a:txBody>
                  <a:tcPr marL="62079" marR="62079" marT="46559" marB="46559"/>
                </a:tc>
                <a:extLst>
                  <a:ext uri="{0D108BD9-81ED-4DB2-BD59-A6C34878D82A}">
                    <a16:rowId xmlns:a16="http://schemas.microsoft.com/office/drawing/2014/main" val="10006"/>
                  </a:ext>
                </a:extLst>
              </a:tr>
              <a:tr h="595959">
                <a:tc>
                  <a:txBody>
                    <a:bodyPr/>
                    <a:lstStyle/>
                    <a:p>
                      <a:pPr fontAlgn="t"/>
                      <a:r>
                        <a:rPr lang="en-US" sz="2000" u="none" strike="noStrike" dirty="0">
                          <a:effectLst/>
                        </a:rPr>
                        <a:t>Static Files</a:t>
                      </a:r>
                      <a:endParaRPr lang="en-US" sz="2000" dirty="0">
                        <a:effectLst/>
                      </a:endParaRPr>
                    </a:p>
                  </a:txBody>
                  <a:tcPr marL="62079" marR="62079" marT="46559" marB="46559"/>
                </a:tc>
                <a:tc>
                  <a:txBody>
                    <a:bodyPr/>
                    <a:lstStyle/>
                    <a:p>
                      <a:pPr fontAlgn="t"/>
                      <a:r>
                        <a:rPr lang="en-US" sz="2000">
                          <a:effectLst/>
                        </a:rPr>
                        <a:t>Provides support for serving static files and directory browsing.</a:t>
                      </a:r>
                    </a:p>
                  </a:txBody>
                  <a:tcPr marL="62079" marR="62079" marT="46559" marB="46559"/>
                </a:tc>
                <a:extLst>
                  <a:ext uri="{0D108BD9-81ED-4DB2-BD59-A6C34878D82A}">
                    <a16:rowId xmlns:a16="http://schemas.microsoft.com/office/drawing/2014/main" val="10007"/>
                  </a:ext>
                </a:extLst>
              </a:tr>
              <a:tr h="595959">
                <a:tc>
                  <a:txBody>
                    <a:bodyPr/>
                    <a:lstStyle/>
                    <a:p>
                      <a:pPr fontAlgn="t"/>
                      <a:r>
                        <a:rPr lang="en-US" sz="2000" u="none" strike="noStrike" dirty="0">
                          <a:effectLst/>
                        </a:rPr>
                        <a:t>URL Rewriting Middleware</a:t>
                      </a:r>
                      <a:endParaRPr lang="en-US" sz="2000" dirty="0">
                        <a:effectLst/>
                      </a:endParaRPr>
                    </a:p>
                  </a:txBody>
                  <a:tcPr marL="62079" marR="62079" marT="46559" marB="46559"/>
                </a:tc>
                <a:tc>
                  <a:txBody>
                    <a:bodyPr/>
                    <a:lstStyle/>
                    <a:p>
                      <a:pPr fontAlgn="t"/>
                      <a:r>
                        <a:rPr lang="en-US" sz="2000" dirty="0">
                          <a:effectLst/>
                        </a:rPr>
                        <a:t>Provides support for rewriting URLs and redirecting requests.</a:t>
                      </a:r>
                    </a:p>
                  </a:txBody>
                  <a:tcPr marL="62079" marR="62079" marT="46559" marB="46559"/>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96814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1FED1-936D-A856-5FFC-88F93962F948}"/>
              </a:ext>
            </a:extLst>
          </p:cNvPr>
          <p:cNvSpPr>
            <a:spLocks noGrp="1"/>
          </p:cNvSpPr>
          <p:nvPr>
            <p:ph type="title"/>
          </p:nvPr>
        </p:nvSpPr>
        <p:spPr/>
        <p:txBody>
          <a:bodyPr/>
          <a:lstStyle/>
          <a:p>
            <a:r>
              <a:rPr lang="en-US" dirty="0"/>
              <a:t>Middleware Pipeline Order</a:t>
            </a:r>
          </a:p>
        </p:txBody>
      </p:sp>
      <p:pic>
        <p:nvPicPr>
          <p:cNvPr id="5" name="Content Placeholder 4">
            <a:extLst>
              <a:ext uri="{FF2B5EF4-FFF2-40B4-BE49-F238E27FC236}">
                <a16:creationId xmlns:a16="http://schemas.microsoft.com/office/drawing/2014/main" id="{F98E183F-ACFD-50FD-BE70-A5CD235F51B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611095" y="1092200"/>
            <a:ext cx="8969810" cy="4954994"/>
          </a:xfrm>
        </p:spPr>
      </p:pic>
    </p:spTree>
    <p:extLst>
      <p:ext uri="{BB962C8B-B14F-4D97-AF65-F5344CB8AC3E}">
        <p14:creationId xmlns:p14="http://schemas.microsoft.com/office/powerpoint/2010/main" val="30768965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213B7-8FDC-D69B-3E8A-192196B823D4}"/>
              </a:ext>
            </a:extLst>
          </p:cNvPr>
          <p:cNvSpPr>
            <a:spLocks noGrp="1"/>
          </p:cNvSpPr>
          <p:nvPr>
            <p:ph type="title"/>
          </p:nvPr>
        </p:nvSpPr>
        <p:spPr>
          <a:xfrm>
            <a:off x="838200" y="277443"/>
            <a:ext cx="10515600" cy="727075"/>
          </a:xfrm>
        </p:spPr>
        <p:txBody>
          <a:bodyPr/>
          <a:lstStyle/>
          <a:p>
            <a:r>
              <a:rPr lang="en-US" dirty="0" err="1"/>
              <a:t>Program.cs</a:t>
            </a:r>
            <a:r>
              <a:rPr lang="en-US" dirty="0"/>
              <a:t> – ASP.NET Core Web Application</a:t>
            </a:r>
          </a:p>
        </p:txBody>
      </p:sp>
      <p:pic>
        <p:nvPicPr>
          <p:cNvPr id="9" name="Content Placeholder 8" descr="A screen shot of a computer program&#10;&#10;Description automatically generated">
            <a:extLst>
              <a:ext uri="{FF2B5EF4-FFF2-40B4-BE49-F238E27FC236}">
                <a16:creationId xmlns:a16="http://schemas.microsoft.com/office/drawing/2014/main" id="{8ADBCB43-FCA7-4B28-ED96-71846700DC31}"/>
              </a:ext>
            </a:extLst>
          </p:cNvPr>
          <p:cNvPicPr>
            <a:picLocks noGrp="1" noChangeAspect="1"/>
          </p:cNvPicPr>
          <p:nvPr>
            <p:ph idx="1"/>
          </p:nvPr>
        </p:nvPicPr>
        <p:blipFill>
          <a:blip r:embed="rId3"/>
          <a:stretch>
            <a:fillRect/>
          </a:stretch>
        </p:blipFill>
        <p:spPr>
          <a:xfrm>
            <a:off x="3276113" y="1092200"/>
            <a:ext cx="5639773" cy="5571413"/>
          </a:xfrm>
        </p:spPr>
      </p:pic>
      <p:grpSp>
        <p:nvGrpSpPr>
          <p:cNvPr id="36" name="Group 35">
            <a:extLst>
              <a:ext uri="{FF2B5EF4-FFF2-40B4-BE49-F238E27FC236}">
                <a16:creationId xmlns:a16="http://schemas.microsoft.com/office/drawing/2014/main" id="{95324E80-E214-D2C8-0B8E-D21B9271574B}"/>
              </a:ext>
            </a:extLst>
          </p:cNvPr>
          <p:cNvGrpSpPr/>
          <p:nvPr/>
        </p:nvGrpSpPr>
        <p:grpSpPr>
          <a:xfrm>
            <a:off x="213730" y="3178943"/>
            <a:ext cx="8702156" cy="3216246"/>
            <a:chOff x="213730" y="3178943"/>
            <a:chExt cx="8702156" cy="3216246"/>
          </a:xfrm>
        </p:grpSpPr>
        <p:sp>
          <p:nvSpPr>
            <p:cNvPr id="27" name="Rectangle 26">
              <a:extLst>
                <a:ext uri="{FF2B5EF4-FFF2-40B4-BE49-F238E27FC236}">
                  <a16:creationId xmlns:a16="http://schemas.microsoft.com/office/drawing/2014/main" id="{3EB82BB7-C4A1-1F55-BE13-4ACD84A9B1BD}"/>
                </a:ext>
              </a:extLst>
            </p:cNvPr>
            <p:cNvSpPr/>
            <p:nvPr/>
          </p:nvSpPr>
          <p:spPr>
            <a:xfrm>
              <a:off x="213730" y="4344210"/>
              <a:ext cx="2014330" cy="72707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Middleware</a:t>
              </a:r>
            </a:p>
          </p:txBody>
        </p:sp>
        <p:cxnSp>
          <p:nvCxnSpPr>
            <p:cNvPr id="28" name="Straight Arrow Connector 27">
              <a:extLst>
                <a:ext uri="{FF2B5EF4-FFF2-40B4-BE49-F238E27FC236}">
                  <a16:creationId xmlns:a16="http://schemas.microsoft.com/office/drawing/2014/main" id="{81861B91-D720-2A99-FDA9-BFEABA98FA0D}"/>
                </a:ext>
              </a:extLst>
            </p:cNvPr>
            <p:cNvCxnSpPr>
              <a:cxnSpLocks/>
            </p:cNvCxnSpPr>
            <p:nvPr/>
          </p:nvCxnSpPr>
          <p:spPr>
            <a:xfrm>
              <a:off x="2229104" y="4707748"/>
              <a:ext cx="939981" cy="0"/>
            </a:xfrm>
            <a:prstGeom prst="straightConnector1">
              <a:avLst/>
            </a:prstGeom>
            <a:ln w="57150">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34" name="Rectangle 33">
              <a:extLst>
                <a:ext uri="{FF2B5EF4-FFF2-40B4-BE49-F238E27FC236}">
                  <a16:creationId xmlns:a16="http://schemas.microsoft.com/office/drawing/2014/main" id="{E1DE21E7-B8B5-C9A2-50EC-32AC46FD905B}"/>
                </a:ext>
              </a:extLst>
            </p:cNvPr>
            <p:cNvSpPr/>
            <p:nvPr/>
          </p:nvSpPr>
          <p:spPr>
            <a:xfrm>
              <a:off x="3169085" y="3178943"/>
              <a:ext cx="5746801" cy="3216246"/>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spTree>
    <p:extLst>
      <p:ext uri="{BB962C8B-B14F-4D97-AF65-F5344CB8AC3E}">
        <p14:creationId xmlns:p14="http://schemas.microsoft.com/office/powerpoint/2010/main" val="26829390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541E6D-D0D9-B9E6-4AEA-7BEE4121FC5A}"/>
              </a:ext>
            </a:extLst>
          </p:cNvPr>
          <p:cNvSpPr>
            <a:spLocks noGrp="1"/>
          </p:cNvSpPr>
          <p:nvPr>
            <p:ph type="title"/>
          </p:nvPr>
        </p:nvSpPr>
        <p:spPr/>
        <p:txBody>
          <a:bodyPr/>
          <a:lstStyle/>
          <a:p>
            <a:r>
              <a:rPr lang="en-US" dirty="0"/>
              <a:t>ASP.NET Core - Host</a:t>
            </a:r>
          </a:p>
        </p:txBody>
      </p:sp>
      <p:sp>
        <p:nvSpPr>
          <p:cNvPr id="5" name="Text Placeholder 4">
            <a:extLst>
              <a:ext uri="{FF2B5EF4-FFF2-40B4-BE49-F238E27FC236}">
                <a16:creationId xmlns:a16="http://schemas.microsoft.com/office/drawing/2014/main" id="{F9DA0329-C8E3-4CE5-EC24-C4D597BB8772}"/>
              </a:ext>
            </a:extLst>
          </p:cNvPr>
          <p:cNvSpPr>
            <a:spLocks noGrp="1"/>
          </p:cNvSpPr>
          <p:nvPr>
            <p:ph type="body" idx="1"/>
          </p:nvPr>
        </p:nvSpPr>
        <p:spPr/>
        <p:txBody>
          <a:bodyPr>
            <a:normAutofit fontScale="92500" lnSpcReduction="10000"/>
          </a:bodyPr>
          <a:lstStyle/>
          <a:p>
            <a:r>
              <a:rPr lang="en-US" dirty="0"/>
              <a:t>The host encapsulates all of the app's resources, such as:</a:t>
            </a:r>
          </a:p>
          <a:p>
            <a:endParaRPr lang="en-US" dirty="0"/>
          </a:p>
          <a:p>
            <a:r>
              <a:rPr lang="en-US" dirty="0"/>
              <a:t>An HTTP server implementation, Middleware components, Logging, Dependency injection (DI) services, Configuration</a:t>
            </a:r>
          </a:p>
        </p:txBody>
      </p:sp>
    </p:spTree>
    <p:extLst>
      <p:ext uri="{BB962C8B-B14F-4D97-AF65-F5344CB8AC3E}">
        <p14:creationId xmlns:p14="http://schemas.microsoft.com/office/powerpoint/2010/main" val="4058869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25897-2F0B-6929-ABCC-81C8E493753B}"/>
              </a:ext>
            </a:extLst>
          </p:cNvPr>
          <p:cNvSpPr>
            <a:spLocks noGrp="1"/>
          </p:cNvSpPr>
          <p:nvPr>
            <p:ph type="title"/>
          </p:nvPr>
        </p:nvSpPr>
        <p:spPr/>
        <p:txBody>
          <a:bodyPr/>
          <a:lstStyle/>
          <a:p>
            <a:r>
              <a:rPr lang="en-US" dirty="0"/>
              <a:t>ASP.NET Core Host Types</a:t>
            </a:r>
          </a:p>
        </p:txBody>
      </p:sp>
      <p:sp>
        <p:nvSpPr>
          <p:cNvPr id="7" name="Text Placeholder 6">
            <a:extLst>
              <a:ext uri="{FF2B5EF4-FFF2-40B4-BE49-F238E27FC236}">
                <a16:creationId xmlns:a16="http://schemas.microsoft.com/office/drawing/2014/main" id="{A9FE145B-3B8B-E5E4-089B-BF7FA513CE10}"/>
              </a:ext>
            </a:extLst>
          </p:cNvPr>
          <p:cNvSpPr>
            <a:spLocks noGrp="1"/>
          </p:cNvSpPr>
          <p:nvPr>
            <p:ph type="body" idx="1"/>
          </p:nvPr>
        </p:nvSpPr>
        <p:spPr/>
        <p:txBody>
          <a:bodyPr/>
          <a:lstStyle/>
          <a:p>
            <a:r>
              <a:rPr lang="en-US" dirty="0" err="1"/>
              <a:t>WebApplication</a:t>
            </a:r>
            <a:endParaRPr lang="en-US" dirty="0"/>
          </a:p>
        </p:txBody>
      </p:sp>
      <p:sp>
        <p:nvSpPr>
          <p:cNvPr id="5" name="Content Placeholder 4">
            <a:extLst>
              <a:ext uri="{FF2B5EF4-FFF2-40B4-BE49-F238E27FC236}">
                <a16:creationId xmlns:a16="http://schemas.microsoft.com/office/drawing/2014/main" id="{9401FC8D-5339-21D5-F10D-36E919219836}"/>
              </a:ext>
            </a:extLst>
          </p:cNvPr>
          <p:cNvSpPr>
            <a:spLocks noGrp="1"/>
          </p:cNvSpPr>
          <p:nvPr>
            <p:ph sz="half" idx="2"/>
          </p:nvPr>
        </p:nvSpPr>
        <p:spPr/>
        <p:txBody>
          <a:bodyPr/>
          <a:lstStyle/>
          <a:p>
            <a:r>
              <a:rPr lang="en-US" dirty="0"/>
              <a:t>Sometimes referred to as Minimal Host</a:t>
            </a:r>
          </a:p>
          <a:p>
            <a:r>
              <a:rPr lang="en-US" dirty="0"/>
              <a:t>Best way to work with the </a:t>
            </a:r>
            <a:r>
              <a:rPr lang="en-US" i="1" dirty="0"/>
              <a:t>defaults</a:t>
            </a:r>
            <a:endParaRPr lang="en-US" dirty="0"/>
          </a:p>
        </p:txBody>
      </p:sp>
      <p:sp>
        <p:nvSpPr>
          <p:cNvPr id="8" name="Text Placeholder 7">
            <a:extLst>
              <a:ext uri="{FF2B5EF4-FFF2-40B4-BE49-F238E27FC236}">
                <a16:creationId xmlns:a16="http://schemas.microsoft.com/office/drawing/2014/main" id="{D3CF2E40-2D8A-2AC9-AEF1-87441D936335}"/>
              </a:ext>
            </a:extLst>
          </p:cNvPr>
          <p:cNvSpPr>
            <a:spLocks noGrp="1"/>
          </p:cNvSpPr>
          <p:nvPr>
            <p:ph type="body" sz="quarter" idx="3"/>
          </p:nvPr>
        </p:nvSpPr>
        <p:spPr/>
        <p:txBody>
          <a:bodyPr/>
          <a:lstStyle/>
          <a:p>
            <a:r>
              <a:rPr lang="en-US" dirty="0" err="1"/>
              <a:t>WebApplicationBuilder</a:t>
            </a:r>
            <a:endParaRPr lang="en-US" dirty="0"/>
          </a:p>
        </p:txBody>
      </p:sp>
      <p:sp>
        <p:nvSpPr>
          <p:cNvPr id="9" name="Content Placeholder 8">
            <a:extLst>
              <a:ext uri="{FF2B5EF4-FFF2-40B4-BE49-F238E27FC236}">
                <a16:creationId xmlns:a16="http://schemas.microsoft.com/office/drawing/2014/main" id="{E86939B0-87D1-F1D8-2576-7D4C4D744CCE}"/>
              </a:ext>
            </a:extLst>
          </p:cNvPr>
          <p:cNvSpPr>
            <a:spLocks noGrp="1"/>
          </p:cNvSpPr>
          <p:nvPr>
            <p:ph sz="quarter" idx="4"/>
          </p:nvPr>
        </p:nvSpPr>
        <p:spPr/>
        <p:txBody>
          <a:bodyPr/>
          <a:lstStyle/>
          <a:p>
            <a:r>
              <a:rPr lang="en-US" dirty="0"/>
              <a:t>Provides you the ability to customize the implementation</a:t>
            </a:r>
          </a:p>
        </p:txBody>
      </p:sp>
    </p:spTree>
    <p:extLst>
      <p:ext uri="{BB962C8B-B14F-4D97-AF65-F5344CB8AC3E}">
        <p14:creationId xmlns:p14="http://schemas.microsoft.com/office/powerpoint/2010/main" val="2568091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A20FED-19A6-C1FF-F8C8-7F1E4F99C394}"/>
              </a:ext>
            </a:extLst>
          </p:cNvPr>
          <p:cNvSpPr>
            <a:spLocks noGrp="1"/>
          </p:cNvSpPr>
          <p:nvPr>
            <p:ph type="title"/>
          </p:nvPr>
        </p:nvSpPr>
        <p:spPr/>
        <p:txBody>
          <a:bodyPr/>
          <a:lstStyle/>
          <a:p>
            <a:r>
              <a:rPr lang="en-US" dirty="0"/>
              <a:t>ASP.NET Core - Configuration</a:t>
            </a:r>
          </a:p>
        </p:txBody>
      </p:sp>
      <p:sp>
        <p:nvSpPr>
          <p:cNvPr id="5" name="Text Placeholder 4">
            <a:extLst>
              <a:ext uri="{FF2B5EF4-FFF2-40B4-BE49-F238E27FC236}">
                <a16:creationId xmlns:a16="http://schemas.microsoft.com/office/drawing/2014/main" id="{A2155943-A7F0-F9D5-B958-C7AFB3858F86}"/>
              </a:ext>
            </a:extLst>
          </p:cNvPr>
          <p:cNvSpPr>
            <a:spLocks noGrp="1"/>
          </p:cNvSpPr>
          <p:nvPr>
            <p:ph type="body" idx="1"/>
          </p:nvPr>
        </p:nvSpPr>
        <p:spPr/>
        <p:txBody>
          <a:bodyPr/>
          <a:lstStyle/>
          <a:p>
            <a:r>
              <a:rPr lang="en-US" dirty="0"/>
              <a:t>Application configuration in ASP.NET Core is performed using one or more configuration providers. </a:t>
            </a:r>
          </a:p>
        </p:txBody>
      </p:sp>
    </p:spTree>
    <p:extLst>
      <p:ext uri="{BB962C8B-B14F-4D97-AF65-F5344CB8AC3E}">
        <p14:creationId xmlns:p14="http://schemas.microsoft.com/office/powerpoint/2010/main" val="677981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Providers</a:t>
            </a:r>
          </a:p>
        </p:txBody>
      </p:sp>
      <p:sp>
        <p:nvSpPr>
          <p:cNvPr id="3" name="Content Placeholder 2"/>
          <p:cNvSpPr>
            <a:spLocks noGrp="1"/>
          </p:cNvSpPr>
          <p:nvPr>
            <p:ph idx="1"/>
          </p:nvPr>
        </p:nvSpPr>
        <p:spPr/>
        <p:txBody>
          <a:bodyPr>
            <a:normAutofit/>
          </a:bodyPr>
          <a:lstStyle/>
          <a:p>
            <a:pPr>
              <a:buFont typeface="Arial" charset="0"/>
              <a:buChar char="•"/>
            </a:pPr>
            <a:r>
              <a:rPr lang="en-US" sz="3200" dirty="0"/>
              <a:t>Settings files, such as </a:t>
            </a:r>
            <a:r>
              <a:rPr lang="en-US" sz="3200" dirty="0" err="1"/>
              <a:t>appsettings.json</a:t>
            </a:r>
            <a:endParaRPr lang="en-US" sz="3200" dirty="0"/>
          </a:p>
          <a:p>
            <a:pPr>
              <a:buFont typeface="Arial" charset="0"/>
              <a:buChar char="•"/>
            </a:pPr>
            <a:r>
              <a:rPr lang="en-US" sz="3200" dirty="0"/>
              <a:t>Environment variables</a:t>
            </a:r>
          </a:p>
          <a:p>
            <a:pPr>
              <a:buFont typeface="Arial" charset="0"/>
              <a:buChar char="•"/>
            </a:pPr>
            <a:r>
              <a:rPr lang="en-US" sz="3200" dirty="0"/>
              <a:t>Azure Key Vault</a:t>
            </a:r>
          </a:p>
          <a:p>
            <a:pPr>
              <a:buFont typeface="Arial" charset="0"/>
              <a:buChar char="•"/>
            </a:pPr>
            <a:r>
              <a:rPr lang="en-US" sz="3200" dirty="0"/>
              <a:t>Azure App Configuration</a:t>
            </a:r>
          </a:p>
          <a:p>
            <a:pPr>
              <a:buFont typeface="Arial" charset="0"/>
              <a:buChar char="•"/>
            </a:pPr>
            <a:r>
              <a:rPr lang="en-US" sz="3200" dirty="0"/>
              <a:t>Command-line arguments</a:t>
            </a:r>
          </a:p>
          <a:p>
            <a:pPr>
              <a:buFont typeface="Arial" charset="0"/>
              <a:buChar char="•"/>
            </a:pPr>
            <a:r>
              <a:rPr lang="en-US" sz="3200" dirty="0"/>
              <a:t>Custom providers, installed or created</a:t>
            </a:r>
          </a:p>
          <a:p>
            <a:pPr>
              <a:buFont typeface="Arial" charset="0"/>
              <a:buChar char="•"/>
            </a:pPr>
            <a:r>
              <a:rPr lang="en-US" sz="3200" dirty="0"/>
              <a:t>Directory files</a:t>
            </a:r>
          </a:p>
          <a:p>
            <a:pPr>
              <a:buFont typeface="Arial" charset="0"/>
              <a:buChar char="•"/>
            </a:pPr>
            <a:r>
              <a:rPr lang="en-US" sz="3200" dirty="0"/>
              <a:t>In-memory .NET objects</a:t>
            </a:r>
          </a:p>
        </p:txBody>
      </p:sp>
    </p:spTree>
    <p:extLst>
      <p:ext uri="{BB962C8B-B14F-4D97-AF65-F5344CB8AC3E}">
        <p14:creationId xmlns:p14="http://schemas.microsoft.com/office/powerpoint/2010/main" val="1585644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6E195-BF15-440D-BD60-410CC3EF65F4}"/>
              </a:ext>
            </a:extLst>
          </p:cNvPr>
          <p:cNvSpPr>
            <a:spLocks noGrp="1"/>
          </p:cNvSpPr>
          <p:nvPr>
            <p:ph type="title"/>
          </p:nvPr>
        </p:nvSpPr>
        <p:spPr/>
        <p:txBody>
          <a:bodyPr/>
          <a:lstStyle/>
          <a:p>
            <a:r>
              <a:rPr lang="en-US" dirty="0"/>
              <a:t>Unified Platform</a:t>
            </a:r>
          </a:p>
        </p:txBody>
      </p:sp>
      <p:pic>
        <p:nvPicPr>
          <p:cNvPr id="5" name="Content Placeholder 4" descr="A screenshot of a video game&#10;&#10;Description automatically generated">
            <a:extLst>
              <a:ext uri="{FF2B5EF4-FFF2-40B4-BE49-F238E27FC236}">
                <a16:creationId xmlns:a16="http://schemas.microsoft.com/office/drawing/2014/main" id="{1A114F24-A376-4121-9647-52E10E30FCDE}"/>
              </a:ext>
            </a:extLst>
          </p:cNvPr>
          <p:cNvPicPr>
            <a:picLocks noGrp="1" noChangeAspect="1"/>
          </p:cNvPicPr>
          <p:nvPr>
            <p:ph idx="1"/>
          </p:nvPr>
        </p:nvPicPr>
        <p:blipFill>
          <a:blip r:embed="rId3"/>
          <a:stretch>
            <a:fillRect/>
          </a:stretch>
        </p:blipFill>
        <p:spPr>
          <a:xfrm>
            <a:off x="1576210" y="1092200"/>
            <a:ext cx="9039579" cy="5084763"/>
          </a:xfrm>
        </p:spPr>
      </p:pic>
    </p:spTree>
    <p:extLst>
      <p:ext uri="{BB962C8B-B14F-4D97-AF65-F5344CB8AC3E}">
        <p14:creationId xmlns:p14="http://schemas.microsoft.com/office/powerpoint/2010/main" val="2814662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9B358-CCF1-329E-662A-576DFBFDB5D7}"/>
              </a:ext>
            </a:extLst>
          </p:cNvPr>
          <p:cNvSpPr>
            <a:spLocks noGrp="1"/>
          </p:cNvSpPr>
          <p:nvPr>
            <p:ph type="title"/>
          </p:nvPr>
        </p:nvSpPr>
        <p:spPr/>
        <p:txBody>
          <a:bodyPr/>
          <a:lstStyle/>
          <a:p>
            <a:r>
              <a:rPr lang="en-US" dirty="0"/>
              <a:t>Default Configuration Provide Priority</a:t>
            </a:r>
          </a:p>
        </p:txBody>
      </p:sp>
      <p:graphicFrame>
        <p:nvGraphicFramePr>
          <p:cNvPr id="5" name="Content Placeholder 4">
            <a:extLst>
              <a:ext uri="{FF2B5EF4-FFF2-40B4-BE49-F238E27FC236}">
                <a16:creationId xmlns:a16="http://schemas.microsoft.com/office/drawing/2014/main" id="{9F5EA978-20A1-E0C5-D70D-8631D11F0A1C}"/>
              </a:ext>
            </a:extLst>
          </p:cNvPr>
          <p:cNvGraphicFramePr>
            <a:graphicFrameLocks noGrp="1"/>
          </p:cNvGraphicFramePr>
          <p:nvPr>
            <p:ph idx="1"/>
            <p:extLst>
              <p:ext uri="{D42A27DB-BD31-4B8C-83A1-F6EECF244321}">
                <p14:modId xmlns:p14="http://schemas.microsoft.com/office/powerpoint/2010/main" val="3386856759"/>
              </p:ext>
            </p:extLst>
          </p:nvPr>
        </p:nvGraphicFramePr>
        <p:xfrm>
          <a:off x="1899259" y="1132214"/>
          <a:ext cx="8393482" cy="5084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9025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A20FED-19A6-C1FF-F8C8-7F1E4F99C394}"/>
              </a:ext>
            </a:extLst>
          </p:cNvPr>
          <p:cNvSpPr>
            <a:spLocks noGrp="1"/>
          </p:cNvSpPr>
          <p:nvPr>
            <p:ph type="title"/>
          </p:nvPr>
        </p:nvSpPr>
        <p:spPr/>
        <p:txBody>
          <a:bodyPr/>
          <a:lstStyle/>
          <a:p>
            <a:r>
              <a:rPr lang="en-US" dirty="0"/>
              <a:t>ASP.NET Core - Environments</a:t>
            </a:r>
          </a:p>
        </p:txBody>
      </p:sp>
      <p:sp>
        <p:nvSpPr>
          <p:cNvPr id="5" name="Text Placeholder 4">
            <a:extLst>
              <a:ext uri="{FF2B5EF4-FFF2-40B4-BE49-F238E27FC236}">
                <a16:creationId xmlns:a16="http://schemas.microsoft.com/office/drawing/2014/main" id="{A2155943-A7F0-F9D5-B958-C7AFB3858F86}"/>
              </a:ext>
            </a:extLst>
          </p:cNvPr>
          <p:cNvSpPr>
            <a:spLocks noGrp="1"/>
          </p:cNvSpPr>
          <p:nvPr>
            <p:ph type="body" idx="1"/>
          </p:nvPr>
        </p:nvSpPr>
        <p:spPr/>
        <p:txBody>
          <a:bodyPr/>
          <a:lstStyle/>
          <a:p>
            <a:r>
              <a:rPr lang="en-US" dirty="0"/>
              <a:t>ASP.NET Core configures app behavior based on the runtime environment using an environment variable.</a:t>
            </a:r>
          </a:p>
        </p:txBody>
      </p:sp>
    </p:spTree>
    <p:extLst>
      <p:ext uri="{BB962C8B-B14F-4D97-AF65-F5344CB8AC3E}">
        <p14:creationId xmlns:p14="http://schemas.microsoft.com/office/powerpoint/2010/main" val="21821356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F8F28-9E4D-A2D6-F018-8251E1EB485F}"/>
              </a:ext>
            </a:extLst>
          </p:cNvPr>
          <p:cNvSpPr>
            <a:spLocks noGrp="1"/>
          </p:cNvSpPr>
          <p:nvPr>
            <p:ph type="title"/>
          </p:nvPr>
        </p:nvSpPr>
        <p:spPr/>
        <p:txBody>
          <a:bodyPr/>
          <a:lstStyle/>
          <a:p>
            <a:r>
              <a:rPr lang="en-US" dirty="0"/>
              <a:t>Environment Variables</a:t>
            </a:r>
          </a:p>
        </p:txBody>
      </p:sp>
      <p:graphicFrame>
        <p:nvGraphicFramePr>
          <p:cNvPr id="4" name="Content Placeholder 3">
            <a:extLst>
              <a:ext uri="{FF2B5EF4-FFF2-40B4-BE49-F238E27FC236}">
                <a16:creationId xmlns:a16="http://schemas.microsoft.com/office/drawing/2014/main" id="{EA734F1C-F08E-8C99-3049-CB98D3BCBA5F}"/>
              </a:ext>
            </a:extLst>
          </p:cNvPr>
          <p:cNvGraphicFramePr>
            <a:graphicFrameLocks noGrp="1"/>
          </p:cNvGraphicFramePr>
          <p:nvPr>
            <p:ph idx="1"/>
            <p:extLst>
              <p:ext uri="{D42A27DB-BD31-4B8C-83A1-F6EECF244321}">
                <p14:modId xmlns:p14="http://schemas.microsoft.com/office/powerpoint/2010/main" val="3967237294"/>
              </p:ext>
            </p:extLst>
          </p:nvPr>
        </p:nvGraphicFramePr>
        <p:xfrm>
          <a:off x="2763555" y="1229987"/>
          <a:ext cx="6664890" cy="5084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6298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F8F28-9E4D-A2D6-F018-8251E1EB485F}"/>
              </a:ext>
            </a:extLst>
          </p:cNvPr>
          <p:cNvSpPr>
            <a:spLocks noGrp="1"/>
          </p:cNvSpPr>
          <p:nvPr>
            <p:ph type="title"/>
          </p:nvPr>
        </p:nvSpPr>
        <p:spPr/>
        <p:txBody>
          <a:bodyPr/>
          <a:lstStyle/>
          <a:p>
            <a:r>
              <a:rPr lang="en-US" dirty="0"/>
              <a:t>Built in Environment Names</a:t>
            </a:r>
          </a:p>
        </p:txBody>
      </p:sp>
      <p:graphicFrame>
        <p:nvGraphicFramePr>
          <p:cNvPr id="4" name="Content Placeholder 3">
            <a:extLst>
              <a:ext uri="{FF2B5EF4-FFF2-40B4-BE49-F238E27FC236}">
                <a16:creationId xmlns:a16="http://schemas.microsoft.com/office/drawing/2014/main" id="{EA734F1C-F08E-8C99-3049-CB98D3BCBA5F}"/>
              </a:ext>
            </a:extLst>
          </p:cNvPr>
          <p:cNvGraphicFramePr>
            <a:graphicFrameLocks noGrp="1"/>
          </p:cNvGraphicFramePr>
          <p:nvPr>
            <p:ph idx="1"/>
            <p:extLst>
              <p:ext uri="{D42A27DB-BD31-4B8C-83A1-F6EECF244321}">
                <p14:modId xmlns:p14="http://schemas.microsoft.com/office/powerpoint/2010/main" val="65624141"/>
              </p:ext>
            </p:extLst>
          </p:nvPr>
        </p:nvGraphicFramePr>
        <p:xfrm>
          <a:off x="2763555" y="1229987"/>
          <a:ext cx="6664890" cy="5084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6146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5BB1-AEA2-12BA-6FBA-1557B778FEE8}"/>
              </a:ext>
            </a:extLst>
          </p:cNvPr>
          <p:cNvSpPr>
            <a:spLocks noGrp="1"/>
          </p:cNvSpPr>
          <p:nvPr>
            <p:ph type="title"/>
          </p:nvPr>
        </p:nvSpPr>
        <p:spPr/>
        <p:txBody>
          <a:bodyPr/>
          <a:lstStyle/>
          <a:p>
            <a:r>
              <a:rPr lang="en-US" dirty="0" err="1"/>
              <a:t>IsDevelopment</a:t>
            </a:r>
            <a:r>
              <a:rPr lang="en-US" dirty="0"/>
              <a:t>() Extension Method Sample</a:t>
            </a:r>
          </a:p>
        </p:txBody>
      </p:sp>
      <p:pic>
        <p:nvPicPr>
          <p:cNvPr id="4" name="Content Placeholder 8" descr="Program.cs">
            <a:extLst>
              <a:ext uri="{FF2B5EF4-FFF2-40B4-BE49-F238E27FC236}">
                <a16:creationId xmlns:a16="http://schemas.microsoft.com/office/drawing/2014/main" id="{598C657B-337C-6353-BFE6-17489DF18D68}"/>
              </a:ext>
            </a:extLst>
          </p:cNvPr>
          <p:cNvPicPr>
            <a:picLocks noGrp="1" noChangeAspect="1"/>
          </p:cNvPicPr>
          <p:nvPr>
            <p:ph idx="1"/>
          </p:nvPr>
        </p:nvPicPr>
        <p:blipFill>
          <a:blip r:embed="rId3"/>
          <a:stretch>
            <a:fillRect/>
          </a:stretch>
        </p:blipFill>
        <p:spPr>
          <a:xfrm>
            <a:off x="3522424" y="1092200"/>
            <a:ext cx="5147152" cy="5084763"/>
          </a:xfrm>
        </p:spPr>
      </p:pic>
      <p:sp>
        <p:nvSpPr>
          <p:cNvPr id="5" name="Rectangle 4">
            <a:extLst>
              <a:ext uri="{FF2B5EF4-FFF2-40B4-BE49-F238E27FC236}">
                <a16:creationId xmlns:a16="http://schemas.microsoft.com/office/drawing/2014/main" id="{5011AB53-6468-2F2F-51F7-F64F7191AA68}"/>
              </a:ext>
            </a:extLst>
          </p:cNvPr>
          <p:cNvSpPr/>
          <p:nvPr/>
        </p:nvSpPr>
        <p:spPr>
          <a:xfrm>
            <a:off x="3522424" y="3006247"/>
            <a:ext cx="5147152" cy="1628383"/>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4966283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004B5-31A8-40F0-881B-8D8BE63040C2}"/>
              </a:ext>
            </a:extLst>
          </p:cNvPr>
          <p:cNvSpPr>
            <a:spLocks noGrp="1"/>
          </p:cNvSpPr>
          <p:nvPr>
            <p:ph type="title"/>
          </p:nvPr>
        </p:nvSpPr>
        <p:spPr/>
        <p:txBody>
          <a:bodyPr/>
          <a:lstStyle/>
          <a:p>
            <a:r>
              <a:rPr lang="en-US" dirty="0"/>
              <a:t>Environment Tag Helper</a:t>
            </a:r>
          </a:p>
        </p:txBody>
      </p:sp>
      <p:pic>
        <p:nvPicPr>
          <p:cNvPr id="5" name="Content Placeholder 4" descr="A screen shot of a computer program&#10;&#10;Description automatically generated">
            <a:extLst>
              <a:ext uri="{FF2B5EF4-FFF2-40B4-BE49-F238E27FC236}">
                <a16:creationId xmlns:a16="http://schemas.microsoft.com/office/drawing/2014/main" id="{B4F4BCEC-B2D1-F306-92F6-16103A2636FF}"/>
              </a:ext>
            </a:extLst>
          </p:cNvPr>
          <p:cNvPicPr>
            <a:picLocks noGrp="1" noChangeAspect="1"/>
          </p:cNvPicPr>
          <p:nvPr>
            <p:ph idx="1"/>
          </p:nvPr>
        </p:nvPicPr>
        <p:blipFill>
          <a:blip r:embed="rId3"/>
          <a:stretch>
            <a:fillRect/>
          </a:stretch>
        </p:blipFill>
        <p:spPr>
          <a:xfrm>
            <a:off x="1100997" y="2134183"/>
            <a:ext cx="9652178" cy="3615263"/>
          </a:xfrm>
        </p:spPr>
      </p:pic>
    </p:spTree>
    <p:extLst>
      <p:ext uri="{BB962C8B-B14F-4D97-AF65-F5344CB8AC3E}">
        <p14:creationId xmlns:p14="http://schemas.microsoft.com/office/powerpoint/2010/main" val="1130597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A20FED-19A6-C1FF-F8C8-7F1E4F99C394}"/>
              </a:ext>
            </a:extLst>
          </p:cNvPr>
          <p:cNvSpPr>
            <a:spLocks noGrp="1"/>
          </p:cNvSpPr>
          <p:nvPr>
            <p:ph type="title"/>
          </p:nvPr>
        </p:nvSpPr>
        <p:spPr/>
        <p:txBody>
          <a:bodyPr/>
          <a:lstStyle/>
          <a:p>
            <a:r>
              <a:rPr lang="en-US" dirty="0"/>
              <a:t>ASP.NET Core - Logging</a:t>
            </a:r>
          </a:p>
        </p:txBody>
      </p:sp>
      <p:sp>
        <p:nvSpPr>
          <p:cNvPr id="5" name="Text Placeholder 4">
            <a:extLst>
              <a:ext uri="{FF2B5EF4-FFF2-40B4-BE49-F238E27FC236}">
                <a16:creationId xmlns:a16="http://schemas.microsoft.com/office/drawing/2014/main" id="{A2155943-A7F0-F9D5-B958-C7AFB3858F86}"/>
              </a:ext>
            </a:extLst>
          </p:cNvPr>
          <p:cNvSpPr>
            <a:spLocks noGrp="1"/>
          </p:cNvSpPr>
          <p:nvPr>
            <p:ph type="body" idx="1"/>
          </p:nvPr>
        </p:nvSpPr>
        <p:spPr/>
        <p:txBody>
          <a:bodyPr/>
          <a:lstStyle/>
          <a:p>
            <a:r>
              <a:rPr lang="en-US" dirty="0"/>
              <a:t>.NET supports a logging API that works with a variety of built-in and third-party logging providers. </a:t>
            </a:r>
          </a:p>
        </p:txBody>
      </p:sp>
    </p:spTree>
    <p:extLst>
      <p:ext uri="{BB962C8B-B14F-4D97-AF65-F5344CB8AC3E}">
        <p14:creationId xmlns:p14="http://schemas.microsoft.com/office/powerpoint/2010/main" val="499308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Built-in Logging Providers</a:t>
            </a:r>
          </a:p>
        </p:txBody>
      </p:sp>
      <p:graphicFrame>
        <p:nvGraphicFramePr>
          <p:cNvPr id="4" name="Content Placeholder 3">
            <a:extLst>
              <a:ext uri="{FF2B5EF4-FFF2-40B4-BE49-F238E27FC236}">
                <a16:creationId xmlns:a16="http://schemas.microsoft.com/office/drawing/2014/main" id="{4C806AEA-C625-2BA5-9F7F-BE0FE7757648}"/>
              </a:ext>
            </a:extLst>
          </p:cNvPr>
          <p:cNvGraphicFramePr>
            <a:graphicFrameLocks noGrp="1"/>
          </p:cNvGraphicFramePr>
          <p:nvPr>
            <p:ph idx="1"/>
            <p:extLst>
              <p:ext uri="{D42A27DB-BD31-4B8C-83A1-F6EECF244321}">
                <p14:modId xmlns:p14="http://schemas.microsoft.com/office/powerpoint/2010/main" val="882149769"/>
              </p:ext>
            </p:extLst>
          </p:nvPr>
        </p:nvGraphicFramePr>
        <p:xfrm>
          <a:off x="838200" y="1092200"/>
          <a:ext cx="10515600" cy="5084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922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Third-party Logging Providers</a:t>
            </a:r>
          </a:p>
        </p:txBody>
      </p:sp>
      <p:graphicFrame>
        <p:nvGraphicFramePr>
          <p:cNvPr id="4" name="Content Placeholder 3">
            <a:extLst>
              <a:ext uri="{FF2B5EF4-FFF2-40B4-BE49-F238E27FC236}">
                <a16:creationId xmlns:a16="http://schemas.microsoft.com/office/drawing/2014/main" id="{76CD274E-42B8-D022-A893-7D14205496BB}"/>
              </a:ext>
            </a:extLst>
          </p:cNvPr>
          <p:cNvGraphicFramePr>
            <a:graphicFrameLocks noGrp="1"/>
          </p:cNvGraphicFramePr>
          <p:nvPr>
            <p:ph idx="1"/>
            <p:extLst>
              <p:ext uri="{D42A27DB-BD31-4B8C-83A1-F6EECF244321}">
                <p14:modId xmlns:p14="http://schemas.microsoft.com/office/powerpoint/2010/main" val="3456633823"/>
              </p:ext>
            </p:extLst>
          </p:nvPr>
        </p:nvGraphicFramePr>
        <p:xfrm>
          <a:off x="838200" y="1092200"/>
          <a:ext cx="10515600" cy="5084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828716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776E5-1AE7-29B9-CEA7-771352010B98}"/>
              </a:ext>
            </a:extLst>
          </p:cNvPr>
          <p:cNvSpPr>
            <a:spLocks noGrp="1"/>
          </p:cNvSpPr>
          <p:nvPr>
            <p:ph type="title"/>
          </p:nvPr>
        </p:nvSpPr>
        <p:spPr/>
        <p:txBody>
          <a:bodyPr/>
          <a:lstStyle/>
          <a:p>
            <a:r>
              <a:rPr lang="en-US" dirty="0"/>
              <a:t>Logging Usage</a:t>
            </a:r>
          </a:p>
        </p:txBody>
      </p:sp>
      <p:pic>
        <p:nvPicPr>
          <p:cNvPr id="5" name="Content Placeholder 4" descr="A computer screen with text on it&#10;&#10;Description automatically generated">
            <a:extLst>
              <a:ext uri="{FF2B5EF4-FFF2-40B4-BE49-F238E27FC236}">
                <a16:creationId xmlns:a16="http://schemas.microsoft.com/office/drawing/2014/main" id="{5D0CB1DD-FF47-CC4D-0C46-17F9275389F1}"/>
              </a:ext>
            </a:extLst>
          </p:cNvPr>
          <p:cNvPicPr>
            <a:picLocks noGrp="1" noChangeAspect="1"/>
          </p:cNvPicPr>
          <p:nvPr>
            <p:ph idx="1"/>
          </p:nvPr>
        </p:nvPicPr>
        <p:blipFill>
          <a:blip r:embed="rId2"/>
          <a:stretch>
            <a:fillRect/>
          </a:stretch>
        </p:blipFill>
        <p:spPr>
          <a:xfrm>
            <a:off x="2294994" y="1195841"/>
            <a:ext cx="7602011" cy="4877481"/>
          </a:xfrm>
        </p:spPr>
      </p:pic>
    </p:spTree>
    <p:extLst>
      <p:ext uri="{BB962C8B-B14F-4D97-AF65-F5344CB8AC3E}">
        <p14:creationId xmlns:p14="http://schemas.microsoft.com/office/powerpoint/2010/main" val="10715837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1408-B55A-4682-BEE1-D4D29A4EF27F}"/>
              </a:ext>
            </a:extLst>
          </p:cNvPr>
          <p:cNvSpPr>
            <a:spLocks noGrp="1"/>
          </p:cNvSpPr>
          <p:nvPr>
            <p:ph type="title"/>
          </p:nvPr>
        </p:nvSpPr>
        <p:spPr/>
        <p:txBody>
          <a:bodyPr/>
          <a:lstStyle/>
          <a:p>
            <a:r>
              <a:rPr lang="en-US" dirty="0"/>
              <a:t>Targeting .NET 6</a:t>
            </a:r>
          </a:p>
        </p:txBody>
      </p:sp>
      <p:sp>
        <p:nvSpPr>
          <p:cNvPr id="3" name="Content Placeholder 2">
            <a:extLst>
              <a:ext uri="{FF2B5EF4-FFF2-40B4-BE49-F238E27FC236}">
                <a16:creationId xmlns:a16="http://schemas.microsoft.com/office/drawing/2014/main" id="{29FCF24F-80F4-42C1-8C80-F161414EFDE6}"/>
              </a:ext>
            </a:extLst>
          </p:cNvPr>
          <p:cNvSpPr>
            <a:spLocks noGrp="1"/>
          </p:cNvSpPr>
          <p:nvPr>
            <p:ph idx="1"/>
          </p:nvPr>
        </p:nvSpPr>
        <p:spPr/>
        <p:txBody>
          <a:bodyPr>
            <a:normAutofit/>
          </a:bodyPr>
          <a:lstStyle/>
          <a:p>
            <a:r>
              <a:rPr lang="en-US" sz="3200" dirty="0">
                <a:latin typeface="Hack Nerd Font" panose="020B0609030202020204" pitchFamily="50" charset="0"/>
                <a:ea typeface="Hack Nerd Font" panose="020B0609030202020204" pitchFamily="50" charset="0"/>
                <a:cs typeface="Hack Nerd Font" panose="020B0609030202020204" pitchFamily="50" charset="0"/>
              </a:rPr>
              <a:t>&lt;</a:t>
            </a:r>
            <a:r>
              <a:rPr lang="en-US" sz="3200" dirty="0" err="1">
                <a:latin typeface="Hack Nerd Font" panose="020B0609030202020204" pitchFamily="50" charset="0"/>
                <a:ea typeface="Hack Nerd Font" panose="020B0609030202020204" pitchFamily="50" charset="0"/>
                <a:cs typeface="Hack Nerd Font" panose="020B0609030202020204" pitchFamily="50" charset="0"/>
              </a:rPr>
              <a:t>TargetFramework</a:t>
            </a:r>
            <a:r>
              <a:rPr lang="en-US" sz="3200" dirty="0">
                <a:latin typeface="Hack Nerd Font" panose="020B0609030202020204" pitchFamily="50" charset="0"/>
                <a:ea typeface="Hack Nerd Font" panose="020B0609030202020204" pitchFamily="50" charset="0"/>
                <a:cs typeface="Hack Nerd Font" panose="020B0609030202020204" pitchFamily="50" charset="0"/>
              </a:rPr>
              <a:t>&gt;net6.0&lt;/</a:t>
            </a:r>
            <a:r>
              <a:rPr lang="en-US" sz="3200" dirty="0" err="1">
                <a:latin typeface="Hack Nerd Font" panose="020B0609030202020204" pitchFamily="50" charset="0"/>
                <a:ea typeface="Hack Nerd Font" panose="020B0609030202020204" pitchFamily="50" charset="0"/>
                <a:cs typeface="Hack Nerd Font" panose="020B0609030202020204" pitchFamily="50" charset="0"/>
              </a:rPr>
              <a:t>TargetFramework</a:t>
            </a:r>
            <a:r>
              <a:rPr lang="en-US" sz="3200" dirty="0">
                <a:latin typeface="Hack Nerd Font" panose="020B0609030202020204" pitchFamily="50" charset="0"/>
                <a:ea typeface="Hack Nerd Font" panose="020B0609030202020204" pitchFamily="50" charset="0"/>
                <a:cs typeface="Hack Nerd Font" panose="020B0609030202020204" pitchFamily="50" charset="0"/>
              </a:rPr>
              <a:t>&gt;</a:t>
            </a:r>
          </a:p>
        </p:txBody>
      </p:sp>
    </p:spTree>
    <p:extLst>
      <p:ext uri="{BB962C8B-B14F-4D97-AF65-F5344CB8AC3E}">
        <p14:creationId xmlns:p14="http://schemas.microsoft.com/office/powerpoint/2010/main" val="18177037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Logger Levels</a:t>
            </a:r>
          </a:p>
        </p:txBody>
      </p:sp>
      <p:graphicFrame>
        <p:nvGraphicFramePr>
          <p:cNvPr id="7" name="Table 7">
            <a:extLst>
              <a:ext uri="{FF2B5EF4-FFF2-40B4-BE49-F238E27FC236}">
                <a16:creationId xmlns:a16="http://schemas.microsoft.com/office/drawing/2014/main" id="{A831CDA4-E145-66D8-3FD5-20F1A3742121}"/>
              </a:ext>
            </a:extLst>
          </p:cNvPr>
          <p:cNvGraphicFramePr>
            <a:graphicFrameLocks noGrp="1"/>
          </p:cNvGraphicFramePr>
          <p:nvPr>
            <p:ph idx="1"/>
            <p:extLst>
              <p:ext uri="{D42A27DB-BD31-4B8C-83A1-F6EECF244321}">
                <p14:modId xmlns:p14="http://schemas.microsoft.com/office/powerpoint/2010/main" val="57188537"/>
              </p:ext>
            </p:extLst>
          </p:nvPr>
        </p:nvGraphicFramePr>
        <p:xfrm>
          <a:off x="838200" y="1092200"/>
          <a:ext cx="10515600" cy="5674360"/>
        </p:xfrm>
        <a:graphic>
          <a:graphicData uri="http://schemas.openxmlformats.org/drawingml/2006/table">
            <a:tbl>
              <a:tblPr firstRow="1" bandRow="1">
                <a:tableStyleId>{5C22544A-7EE6-4342-B048-85BDC9FD1C3A}</a:tableStyleId>
              </a:tblPr>
              <a:tblGrid>
                <a:gridCol w="1529219">
                  <a:extLst>
                    <a:ext uri="{9D8B030D-6E8A-4147-A177-3AD203B41FA5}">
                      <a16:colId xmlns:a16="http://schemas.microsoft.com/office/drawing/2014/main" val="3941317119"/>
                    </a:ext>
                  </a:extLst>
                </a:gridCol>
                <a:gridCol w="989556">
                  <a:extLst>
                    <a:ext uri="{9D8B030D-6E8A-4147-A177-3AD203B41FA5}">
                      <a16:colId xmlns:a16="http://schemas.microsoft.com/office/drawing/2014/main" val="2511573211"/>
                    </a:ext>
                  </a:extLst>
                </a:gridCol>
                <a:gridCol w="1878904">
                  <a:extLst>
                    <a:ext uri="{9D8B030D-6E8A-4147-A177-3AD203B41FA5}">
                      <a16:colId xmlns:a16="http://schemas.microsoft.com/office/drawing/2014/main" val="3281210666"/>
                    </a:ext>
                  </a:extLst>
                </a:gridCol>
                <a:gridCol w="6117921">
                  <a:extLst>
                    <a:ext uri="{9D8B030D-6E8A-4147-A177-3AD203B41FA5}">
                      <a16:colId xmlns:a16="http://schemas.microsoft.com/office/drawing/2014/main" val="3127275394"/>
                    </a:ext>
                  </a:extLst>
                </a:gridCol>
              </a:tblGrid>
              <a:tr h="370840">
                <a:tc>
                  <a:txBody>
                    <a:bodyPr/>
                    <a:lstStyle/>
                    <a:p>
                      <a:pPr algn="l" fontAlgn="t"/>
                      <a:r>
                        <a:rPr lang="en-US" dirty="0" err="1">
                          <a:effectLst/>
                        </a:rPr>
                        <a:t>LogLevel</a:t>
                      </a:r>
                      <a:endParaRPr lang="en-US" dirty="0">
                        <a:effectLst/>
                      </a:endParaRPr>
                    </a:p>
                  </a:txBody>
                  <a:tcPr/>
                </a:tc>
                <a:tc>
                  <a:txBody>
                    <a:bodyPr/>
                    <a:lstStyle/>
                    <a:p>
                      <a:pPr algn="l" fontAlgn="t"/>
                      <a:r>
                        <a:rPr lang="en-US">
                          <a:effectLst/>
                        </a:rPr>
                        <a:t>Value</a:t>
                      </a:r>
                    </a:p>
                  </a:txBody>
                  <a:tcPr/>
                </a:tc>
                <a:tc>
                  <a:txBody>
                    <a:bodyPr/>
                    <a:lstStyle/>
                    <a:p>
                      <a:pPr algn="l" fontAlgn="t"/>
                      <a:r>
                        <a:rPr lang="en-US">
                          <a:effectLst/>
                        </a:rPr>
                        <a:t>Method</a:t>
                      </a:r>
                    </a:p>
                  </a:txBody>
                  <a:tcPr/>
                </a:tc>
                <a:tc>
                  <a:txBody>
                    <a:bodyPr/>
                    <a:lstStyle/>
                    <a:p>
                      <a:pPr algn="l" fontAlgn="t"/>
                      <a:r>
                        <a:rPr lang="en-US">
                          <a:effectLst/>
                        </a:rPr>
                        <a:t>Description</a:t>
                      </a:r>
                    </a:p>
                  </a:txBody>
                  <a:tcPr/>
                </a:tc>
                <a:extLst>
                  <a:ext uri="{0D108BD9-81ED-4DB2-BD59-A6C34878D82A}">
                    <a16:rowId xmlns:a16="http://schemas.microsoft.com/office/drawing/2014/main" val="3955376526"/>
                  </a:ext>
                </a:extLst>
              </a:tr>
              <a:tr h="370840">
                <a:tc>
                  <a:txBody>
                    <a:bodyPr/>
                    <a:lstStyle/>
                    <a:p>
                      <a:pPr algn="l" fontAlgn="t"/>
                      <a:r>
                        <a:rPr lang="en-US" u="none" strike="noStrike">
                          <a:effectLst/>
                          <a:hlinkClick r:id="rId3"/>
                        </a:rPr>
                        <a:t>Trace</a:t>
                      </a:r>
                      <a:endParaRPr lang="en-US">
                        <a:effectLst/>
                      </a:endParaRPr>
                    </a:p>
                  </a:txBody>
                  <a:tcPr/>
                </a:tc>
                <a:tc>
                  <a:txBody>
                    <a:bodyPr/>
                    <a:lstStyle/>
                    <a:p>
                      <a:pPr algn="l" fontAlgn="t"/>
                      <a:r>
                        <a:rPr lang="en-US">
                          <a:effectLst/>
                        </a:rPr>
                        <a:t>0</a:t>
                      </a:r>
                    </a:p>
                  </a:txBody>
                  <a:tcPr/>
                </a:tc>
                <a:tc>
                  <a:txBody>
                    <a:bodyPr/>
                    <a:lstStyle/>
                    <a:p>
                      <a:pPr algn="l" fontAlgn="t"/>
                      <a:r>
                        <a:rPr lang="en-US" u="none" strike="noStrike">
                          <a:effectLst/>
                          <a:hlinkClick r:id="rId4"/>
                        </a:rPr>
                        <a:t>LogTrace</a:t>
                      </a:r>
                      <a:endParaRPr lang="en-US">
                        <a:effectLst/>
                      </a:endParaRPr>
                    </a:p>
                  </a:txBody>
                  <a:tcPr/>
                </a:tc>
                <a:tc>
                  <a:txBody>
                    <a:bodyPr/>
                    <a:lstStyle/>
                    <a:p>
                      <a:pPr algn="l" fontAlgn="t"/>
                      <a:r>
                        <a:rPr lang="en-US">
                          <a:effectLst/>
                        </a:rPr>
                        <a:t>Contain the most detailed messages. These messages may contain sensitive app data. These messages are disabled by default and should </a:t>
                      </a:r>
                      <a:r>
                        <a:rPr lang="en-US" b="1" i="1">
                          <a:effectLst/>
                        </a:rPr>
                        <a:t>not</a:t>
                      </a:r>
                      <a:r>
                        <a:rPr lang="en-US">
                          <a:effectLst/>
                        </a:rPr>
                        <a:t> be enabled in production.</a:t>
                      </a:r>
                    </a:p>
                  </a:txBody>
                  <a:tcPr/>
                </a:tc>
                <a:extLst>
                  <a:ext uri="{0D108BD9-81ED-4DB2-BD59-A6C34878D82A}">
                    <a16:rowId xmlns:a16="http://schemas.microsoft.com/office/drawing/2014/main" val="408366230"/>
                  </a:ext>
                </a:extLst>
              </a:tr>
              <a:tr h="370840">
                <a:tc>
                  <a:txBody>
                    <a:bodyPr/>
                    <a:lstStyle/>
                    <a:p>
                      <a:pPr algn="l" fontAlgn="t"/>
                      <a:r>
                        <a:rPr lang="en-US" u="none" strike="noStrike">
                          <a:effectLst/>
                          <a:hlinkClick r:id="rId5"/>
                        </a:rPr>
                        <a:t>Debug</a:t>
                      </a:r>
                      <a:endParaRPr lang="en-US">
                        <a:effectLst/>
                      </a:endParaRPr>
                    </a:p>
                  </a:txBody>
                  <a:tcPr/>
                </a:tc>
                <a:tc>
                  <a:txBody>
                    <a:bodyPr/>
                    <a:lstStyle/>
                    <a:p>
                      <a:pPr algn="l" fontAlgn="t"/>
                      <a:r>
                        <a:rPr lang="en-US">
                          <a:effectLst/>
                        </a:rPr>
                        <a:t>1</a:t>
                      </a:r>
                    </a:p>
                  </a:txBody>
                  <a:tcPr/>
                </a:tc>
                <a:tc>
                  <a:txBody>
                    <a:bodyPr/>
                    <a:lstStyle/>
                    <a:p>
                      <a:pPr algn="l" fontAlgn="t"/>
                      <a:r>
                        <a:rPr lang="en-US" u="none" strike="noStrike">
                          <a:effectLst/>
                          <a:hlinkClick r:id="rId6"/>
                        </a:rPr>
                        <a:t>LogDebug</a:t>
                      </a:r>
                      <a:endParaRPr lang="en-US">
                        <a:effectLst/>
                      </a:endParaRPr>
                    </a:p>
                  </a:txBody>
                  <a:tcPr/>
                </a:tc>
                <a:tc>
                  <a:txBody>
                    <a:bodyPr/>
                    <a:lstStyle/>
                    <a:p>
                      <a:pPr algn="l" fontAlgn="t"/>
                      <a:r>
                        <a:rPr lang="en-US">
                          <a:effectLst/>
                        </a:rPr>
                        <a:t>For debugging and development. Use with caution in production due to the high volume.</a:t>
                      </a:r>
                    </a:p>
                  </a:txBody>
                  <a:tcPr/>
                </a:tc>
                <a:extLst>
                  <a:ext uri="{0D108BD9-81ED-4DB2-BD59-A6C34878D82A}">
                    <a16:rowId xmlns:a16="http://schemas.microsoft.com/office/drawing/2014/main" val="692454119"/>
                  </a:ext>
                </a:extLst>
              </a:tr>
              <a:tr h="370840">
                <a:tc>
                  <a:txBody>
                    <a:bodyPr/>
                    <a:lstStyle/>
                    <a:p>
                      <a:pPr algn="l" fontAlgn="t"/>
                      <a:r>
                        <a:rPr lang="en-US" u="none" strike="noStrike">
                          <a:effectLst/>
                          <a:hlinkClick r:id="rId7"/>
                        </a:rPr>
                        <a:t>Information</a:t>
                      </a:r>
                      <a:endParaRPr lang="en-US">
                        <a:effectLst/>
                      </a:endParaRPr>
                    </a:p>
                  </a:txBody>
                  <a:tcPr/>
                </a:tc>
                <a:tc>
                  <a:txBody>
                    <a:bodyPr/>
                    <a:lstStyle/>
                    <a:p>
                      <a:pPr algn="l" fontAlgn="t"/>
                      <a:r>
                        <a:rPr lang="en-US">
                          <a:effectLst/>
                        </a:rPr>
                        <a:t>2</a:t>
                      </a:r>
                    </a:p>
                  </a:txBody>
                  <a:tcPr/>
                </a:tc>
                <a:tc>
                  <a:txBody>
                    <a:bodyPr/>
                    <a:lstStyle/>
                    <a:p>
                      <a:pPr algn="l" fontAlgn="t"/>
                      <a:r>
                        <a:rPr lang="en-US" u="none" strike="noStrike">
                          <a:effectLst/>
                          <a:hlinkClick r:id="rId8"/>
                        </a:rPr>
                        <a:t>LogInformation</a:t>
                      </a:r>
                      <a:endParaRPr lang="en-US">
                        <a:effectLst/>
                      </a:endParaRPr>
                    </a:p>
                  </a:txBody>
                  <a:tcPr/>
                </a:tc>
                <a:tc>
                  <a:txBody>
                    <a:bodyPr/>
                    <a:lstStyle/>
                    <a:p>
                      <a:pPr algn="l" fontAlgn="t"/>
                      <a:r>
                        <a:rPr lang="en-US">
                          <a:effectLst/>
                        </a:rPr>
                        <a:t>Tracks the general flow of the app. May have long-term value.</a:t>
                      </a:r>
                    </a:p>
                  </a:txBody>
                  <a:tcPr/>
                </a:tc>
                <a:extLst>
                  <a:ext uri="{0D108BD9-81ED-4DB2-BD59-A6C34878D82A}">
                    <a16:rowId xmlns:a16="http://schemas.microsoft.com/office/drawing/2014/main" val="2297989125"/>
                  </a:ext>
                </a:extLst>
              </a:tr>
              <a:tr h="370840">
                <a:tc>
                  <a:txBody>
                    <a:bodyPr/>
                    <a:lstStyle/>
                    <a:p>
                      <a:pPr algn="l" fontAlgn="t"/>
                      <a:r>
                        <a:rPr lang="en-US" u="none" strike="noStrike">
                          <a:effectLst/>
                          <a:hlinkClick r:id="rId9"/>
                        </a:rPr>
                        <a:t>Warning</a:t>
                      </a:r>
                      <a:endParaRPr lang="en-US">
                        <a:effectLst/>
                      </a:endParaRPr>
                    </a:p>
                  </a:txBody>
                  <a:tcPr/>
                </a:tc>
                <a:tc>
                  <a:txBody>
                    <a:bodyPr/>
                    <a:lstStyle/>
                    <a:p>
                      <a:pPr algn="l" fontAlgn="t"/>
                      <a:r>
                        <a:rPr lang="en-US">
                          <a:effectLst/>
                        </a:rPr>
                        <a:t>3</a:t>
                      </a:r>
                    </a:p>
                  </a:txBody>
                  <a:tcPr/>
                </a:tc>
                <a:tc>
                  <a:txBody>
                    <a:bodyPr/>
                    <a:lstStyle/>
                    <a:p>
                      <a:pPr algn="l" fontAlgn="t"/>
                      <a:r>
                        <a:rPr lang="en-US" u="none" strike="noStrike">
                          <a:effectLst/>
                          <a:hlinkClick r:id="rId10"/>
                        </a:rPr>
                        <a:t>LogWarning</a:t>
                      </a:r>
                      <a:endParaRPr lang="en-US">
                        <a:effectLst/>
                      </a:endParaRPr>
                    </a:p>
                  </a:txBody>
                  <a:tcPr/>
                </a:tc>
                <a:tc>
                  <a:txBody>
                    <a:bodyPr/>
                    <a:lstStyle/>
                    <a:p>
                      <a:pPr algn="l" fontAlgn="t"/>
                      <a:r>
                        <a:rPr lang="en-US">
                          <a:effectLst/>
                        </a:rPr>
                        <a:t>For abnormal or unexpected events. Typically includes errors or conditions that don't cause the app to fail.</a:t>
                      </a:r>
                    </a:p>
                  </a:txBody>
                  <a:tcPr/>
                </a:tc>
                <a:extLst>
                  <a:ext uri="{0D108BD9-81ED-4DB2-BD59-A6C34878D82A}">
                    <a16:rowId xmlns:a16="http://schemas.microsoft.com/office/drawing/2014/main" val="625565240"/>
                  </a:ext>
                </a:extLst>
              </a:tr>
              <a:tr h="370840">
                <a:tc>
                  <a:txBody>
                    <a:bodyPr/>
                    <a:lstStyle/>
                    <a:p>
                      <a:pPr algn="l" fontAlgn="t"/>
                      <a:r>
                        <a:rPr lang="en-US" u="none" strike="noStrike">
                          <a:effectLst/>
                          <a:hlinkClick r:id="rId11"/>
                        </a:rPr>
                        <a:t>Error</a:t>
                      </a:r>
                      <a:endParaRPr lang="en-US">
                        <a:effectLst/>
                      </a:endParaRPr>
                    </a:p>
                  </a:txBody>
                  <a:tcPr/>
                </a:tc>
                <a:tc>
                  <a:txBody>
                    <a:bodyPr/>
                    <a:lstStyle/>
                    <a:p>
                      <a:pPr algn="l" fontAlgn="t"/>
                      <a:r>
                        <a:rPr lang="en-US">
                          <a:effectLst/>
                        </a:rPr>
                        <a:t>4</a:t>
                      </a:r>
                    </a:p>
                  </a:txBody>
                  <a:tcPr/>
                </a:tc>
                <a:tc>
                  <a:txBody>
                    <a:bodyPr/>
                    <a:lstStyle/>
                    <a:p>
                      <a:pPr algn="l" fontAlgn="t"/>
                      <a:r>
                        <a:rPr lang="en-US" u="none" strike="noStrike">
                          <a:effectLst/>
                          <a:hlinkClick r:id="rId12"/>
                        </a:rPr>
                        <a:t>LogError</a:t>
                      </a:r>
                      <a:endParaRPr lang="en-US">
                        <a:effectLst/>
                      </a:endParaRPr>
                    </a:p>
                  </a:txBody>
                  <a:tcPr/>
                </a:tc>
                <a:tc>
                  <a:txBody>
                    <a:bodyPr/>
                    <a:lstStyle/>
                    <a:p>
                      <a:pPr algn="l" fontAlgn="t"/>
                      <a:r>
                        <a:rPr lang="en-US">
                          <a:effectLst/>
                        </a:rPr>
                        <a:t>For errors and exceptions that cannot be handled. These messages indicate a failure in the current operation or request, not an app-wide failure.</a:t>
                      </a:r>
                    </a:p>
                  </a:txBody>
                  <a:tcPr/>
                </a:tc>
                <a:extLst>
                  <a:ext uri="{0D108BD9-81ED-4DB2-BD59-A6C34878D82A}">
                    <a16:rowId xmlns:a16="http://schemas.microsoft.com/office/drawing/2014/main" val="2275806502"/>
                  </a:ext>
                </a:extLst>
              </a:tr>
              <a:tr h="370840">
                <a:tc>
                  <a:txBody>
                    <a:bodyPr/>
                    <a:lstStyle/>
                    <a:p>
                      <a:pPr algn="l" fontAlgn="t"/>
                      <a:r>
                        <a:rPr lang="en-US" u="none" strike="noStrike">
                          <a:effectLst/>
                          <a:hlinkClick r:id="rId13"/>
                        </a:rPr>
                        <a:t>Critical</a:t>
                      </a:r>
                      <a:endParaRPr lang="en-US">
                        <a:effectLst/>
                      </a:endParaRPr>
                    </a:p>
                  </a:txBody>
                  <a:tcPr/>
                </a:tc>
                <a:tc>
                  <a:txBody>
                    <a:bodyPr/>
                    <a:lstStyle/>
                    <a:p>
                      <a:pPr algn="l" fontAlgn="t"/>
                      <a:r>
                        <a:rPr lang="en-US">
                          <a:effectLst/>
                        </a:rPr>
                        <a:t>5</a:t>
                      </a:r>
                    </a:p>
                  </a:txBody>
                  <a:tcPr/>
                </a:tc>
                <a:tc>
                  <a:txBody>
                    <a:bodyPr/>
                    <a:lstStyle/>
                    <a:p>
                      <a:pPr algn="l" fontAlgn="t"/>
                      <a:r>
                        <a:rPr lang="en-US" u="none" strike="noStrike">
                          <a:effectLst/>
                          <a:hlinkClick r:id="rId14"/>
                        </a:rPr>
                        <a:t>LogCritical</a:t>
                      </a:r>
                      <a:endParaRPr lang="en-US">
                        <a:effectLst/>
                      </a:endParaRPr>
                    </a:p>
                  </a:txBody>
                  <a:tcPr/>
                </a:tc>
                <a:tc>
                  <a:txBody>
                    <a:bodyPr/>
                    <a:lstStyle/>
                    <a:p>
                      <a:pPr algn="l" fontAlgn="t"/>
                      <a:r>
                        <a:rPr lang="en-US">
                          <a:effectLst/>
                        </a:rPr>
                        <a:t>For failures that require immediate attention. Examples: data loss scenarios, out of disk space.</a:t>
                      </a:r>
                    </a:p>
                  </a:txBody>
                  <a:tcPr/>
                </a:tc>
                <a:extLst>
                  <a:ext uri="{0D108BD9-81ED-4DB2-BD59-A6C34878D82A}">
                    <a16:rowId xmlns:a16="http://schemas.microsoft.com/office/drawing/2014/main" val="1884719440"/>
                  </a:ext>
                </a:extLst>
              </a:tr>
              <a:tr h="370840">
                <a:tc>
                  <a:txBody>
                    <a:bodyPr/>
                    <a:lstStyle/>
                    <a:p>
                      <a:pPr algn="l" fontAlgn="t"/>
                      <a:r>
                        <a:rPr lang="en-US" u="none" strike="noStrike">
                          <a:effectLst/>
                          <a:hlinkClick r:id="rId15"/>
                        </a:rPr>
                        <a:t>None</a:t>
                      </a:r>
                      <a:endParaRPr lang="en-US">
                        <a:effectLst/>
                      </a:endParaRPr>
                    </a:p>
                  </a:txBody>
                  <a:tcPr/>
                </a:tc>
                <a:tc>
                  <a:txBody>
                    <a:bodyPr/>
                    <a:lstStyle/>
                    <a:p>
                      <a:pPr algn="l" fontAlgn="t"/>
                      <a:r>
                        <a:rPr lang="en-US">
                          <a:effectLst/>
                        </a:rPr>
                        <a:t>6</a:t>
                      </a:r>
                    </a:p>
                  </a:txBody>
                  <a:tcPr/>
                </a:tc>
                <a:tc>
                  <a:txBody>
                    <a:bodyPr/>
                    <a:lstStyle/>
                    <a:p>
                      <a:pPr algn="l" fontAlgn="t"/>
                      <a:endParaRPr lang="en-US">
                        <a:effectLst/>
                      </a:endParaRPr>
                    </a:p>
                  </a:txBody>
                  <a:tcPr/>
                </a:tc>
                <a:tc>
                  <a:txBody>
                    <a:bodyPr/>
                    <a:lstStyle/>
                    <a:p>
                      <a:pPr algn="l" fontAlgn="t"/>
                      <a:r>
                        <a:rPr lang="en-US" dirty="0">
                          <a:effectLst/>
                        </a:rPr>
                        <a:t>Specifies that a logging category shouldn't write messages.</a:t>
                      </a:r>
                    </a:p>
                  </a:txBody>
                  <a:tcPr/>
                </a:tc>
                <a:extLst>
                  <a:ext uri="{0D108BD9-81ED-4DB2-BD59-A6C34878D82A}">
                    <a16:rowId xmlns:a16="http://schemas.microsoft.com/office/drawing/2014/main" val="1674027362"/>
                  </a:ext>
                </a:extLst>
              </a:tr>
            </a:tbl>
          </a:graphicData>
        </a:graphic>
      </p:graphicFrame>
    </p:spTree>
    <p:extLst>
      <p:ext uri="{BB962C8B-B14F-4D97-AF65-F5344CB8AC3E}">
        <p14:creationId xmlns:p14="http://schemas.microsoft.com/office/powerpoint/2010/main" val="1408706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58FA2-29EE-09CB-92B9-B5FB2F19A486}"/>
              </a:ext>
            </a:extLst>
          </p:cNvPr>
          <p:cNvSpPr>
            <a:spLocks noGrp="1"/>
          </p:cNvSpPr>
          <p:nvPr>
            <p:ph type="title"/>
          </p:nvPr>
        </p:nvSpPr>
        <p:spPr/>
        <p:txBody>
          <a:bodyPr/>
          <a:lstStyle/>
          <a:p>
            <a:r>
              <a:rPr lang="en-US" dirty="0"/>
              <a:t>Configure Logging Levels</a:t>
            </a:r>
          </a:p>
        </p:txBody>
      </p:sp>
      <p:pic>
        <p:nvPicPr>
          <p:cNvPr id="5" name="Content Placeholder 4" descr="A computer screen shot of text&#10;&#10;Description automatically generated">
            <a:extLst>
              <a:ext uri="{FF2B5EF4-FFF2-40B4-BE49-F238E27FC236}">
                <a16:creationId xmlns:a16="http://schemas.microsoft.com/office/drawing/2014/main" id="{73818706-B7E4-611B-BA46-302E1DC61076}"/>
              </a:ext>
            </a:extLst>
          </p:cNvPr>
          <p:cNvPicPr>
            <a:picLocks noGrp="1" noChangeAspect="1"/>
          </p:cNvPicPr>
          <p:nvPr>
            <p:ph idx="1"/>
          </p:nvPr>
        </p:nvPicPr>
        <p:blipFill>
          <a:blip r:embed="rId3"/>
          <a:stretch>
            <a:fillRect/>
          </a:stretch>
        </p:blipFill>
        <p:spPr>
          <a:xfrm>
            <a:off x="1431942" y="1092200"/>
            <a:ext cx="9921858" cy="5618402"/>
          </a:xfrm>
        </p:spPr>
      </p:pic>
    </p:spTree>
    <p:extLst>
      <p:ext uri="{BB962C8B-B14F-4D97-AF65-F5344CB8AC3E}">
        <p14:creationId xmlns:p14="http://schemas.microsoft.com/office/powerpoint/2010/main" val="1438167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A20FED-19A6-C1FF-F8C8-7F1E4F99C394}"/>
              </a:ext>
            </a:extLst>
          </p:cNvPr>
          <p:cNvSpPr>
            <a:spLocks noGrp="1"/>
          </p:cNvSpPr>
          <p:nvPr>
            <p:ph type="title"/>
          </p:nvPr>
        </p:nvSpPr>
        <p:spPr/>
        <p:txBody>
          <a:bodyPr/>
          <a:lstStyle/>
          <a:p>
            <a:r>
              <a:rPr lang="en-US" dirty="0"/>
              <a:t>ASP.NET Core - Logging</a:t>
            </a:r>
          </a:p>
        </p:txBody>
      </p:sp>
      <p:sp>
        <p:nvSpPr>
          <p:cNvPr id="5" name="Text Placeholder 4">
            <a:extLst>
              <a:ext uri="{FF2B5EF4-FFF2-40B4-BE49-F238E27FC236}">
                <a16:creationId xmlns:a16="http://schemas.microsoft.com/office/drawing/2014/main" id="{A2155943-A7F0-F9D5-B958-C7AFB3858F86}"/>
              </a:ext>
            </a:extLst>
          </p:cNvPr>
          <p:cNvSpPr>
            <a:spLocks noGrp="1"/>
          </p:cNvSpPr>
          <p:nvPr>
            <p:ph type="body" idx="1"/>
          </p:nvPr>
        </p:nvSpPr>
        <p:spPr/>
        <p:txBody>
          <a:bodyPr/>
          <a:lstStyle/>
          <a:p>
            <a:r>
              <a:rPr lang="en-US" dirty="0"/>
              <a:t>.NET supports a logging API that works with a variety of built-in and third-party logging providers. </a:t>
            </a:r>
          </a:p>
        </p:txBody>
      </p:sp>
    </p:spTree>
    <p:extLst>
      <p:ext uri="{BB962C8B-B14F-4D97-AF65-F5344CB8AC3E}">
        <p14:creationId xmlns:p14="http://schemas.microsoft.com/office/powerpoint/2010/main" val="1264385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4DC56A-A836-5635-A640-5E61FDAC820A}"/>
              </a:ext>
            </a:extLst>
          </p:cNvPr>
          <p:cNvSpPr>
            <a:spLocks noGrp="1"/>
          </p:cNvSpPr>
          <p:nvPr>
            <p:ph type="title"/>
          </p:nvPr>
        </p:nvSpPr>
        <p:spPr/>
        <p:txBody>
          <a:bodyPr/>
          <a:lstStyle/>
          <a:p>
            <a:r>
              <a:rPr lang="en-US" dirty="0"/>
              <a:t>Routing Basics</a:t>
            </a:r>
          </a:p>
        </p:txBody>
      </p:sp>
      <p:pic>
        <p:nvPicPr>
          <p:cNvPr id="7" name="Content Placeholder 6" descr="ASP.NET Core Routing - Basic syntax">
            <a:extLst>
              <a:ext uri="{FF2B5EF4-FFF2-40B4-BE49-F238E27FC236}">
                <a16:creationId xmlns:a16="http://schemas.microsoft.com/office/drawing/2014/main" id="{6828501F-D7EE-AC1C-B05B-78588A30DF09}"/>
              </a:ext>
            </a:extLst>
          </p:cNvPr>
          <p:cNvPicPr>
            <a:picLocks noGrp="1" noChangeAspect="1"/>
          </p:cNvPicPr>
          <p:nvPr>
            <p:ph idx="1"/>
          </p:nvPr>
        </p:nvPicPr>
        <p:blipFill>
          <a:blip r:embed="rId3"/>
          <a:stretch>
            <a:fillRect/>
          </a:stretch>
        </p:blipFill>
        <p:spPr>
          <a:xfrm>
            <a:off x="871650" y="1757819"/>
            <a:ext cx="10482150" cy="3342362"/>
          </a:xfrm>
        </p:spPr>
      </p:pic>
    </p:spTree>
    <p:extLst>
      <p:ext uri="{BB962C8B-B14F-4D97-AF65-F5344CB8AC3E}">
        <p14:creationId xmlns:p14="http://schemas.microsoft.com/office/powerpoint/2010/main" val="2800652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1CCAE-F8C2-D0DE-1023-2BC9BC866513}"/>
              </a:ext>
            </a:extLst>
          </p:cNvPr>
          <p:cNvSpPr>
            <a:spLocks noGrp="1"/>
          </p:cNvSpPr>
          <p:nvPr>
            <p:ph type="title"/>
          </p:nvPr>
        </p:nvSpPr>
        <p:spPr/>
        <p:txBody>
          <a:bodyPr/>
          <a:lstStyle/>
          <a:p>
            <a:r>
              <a:rPr lang="en-US" dirty="0"/>
              <a:t>Routing Endpoints</a:t>
            </a:r>
          </a:p>
        </p:txBody>
      </p:sp>
      <p:pic>
        <p:nvPicPr>
          <p:cNvPr id="5" name="Content Placeholder 4">
            <a:extLst>
              <a:ext uri="{FF2B5EF4-FFF2-40B4-BE49-F238E27FC236}">
                <a16:creationId xmlns:a16="http://schemas.microsoft.com/office/drawing/2014/main" id="{F86199F9-E46A-824E-9487-937B394A6070}"/>
              </a:ext>
            </a:extLst>
          </p:cNvPr>
          <p:cNvPicPr>
            <a:picLocks noGrp="1" noChangeAspect="1"/>
          </p:cNvPicPr>
          <p:nvPr>
            <p:ph idx="1"/>
          </p:nvPr>
        </p:nvPicPr>
        <p:blipFill>
          <a:blip r:embed="rId3"/>
          <a:stretch>
            <a:fillRect/>
          </a:stretch>
        </p:blipFill>
        <p:spPr>
          <a:xfrm>
            <a:off x="365966" y="3191585"/>
            <a:ext cx="11460068" cy="474829"/>
          </a:xfrm>
        </p:spPr>
      </p:pic>
    </p:spTree>
    <p:extLst>
      <p:ext uri="{BB962C8B-B14F-4D97-AF65-F5344CB8AC3E}">
        <p14:creationId xmlns:p14="http://schemas.microsoft.com/office/powerpoint/2010/main" val="14544071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6F936-E192-BBE6-0683-26E3910C9F5E}"/>
              </a:ext>
            </a:extLst>
          </p:cNvPr>
          <p:cNvSpPr>
            <a:spLocks noGrp="1"/>
          </p:cNvSpPr>
          <p:nvPr>
            <p:ph type="title"/>
          </p:nvPr>
        </p:nvSpPr>
        <p:spPr/>
        <p:txBody>
          <a:bodyPr/>
          <a:lstStyle/>
          <a:p>
            <a:r>
              <a:rPr lang="en-US" dirty="0"/>
              <a:t>Route Template</a:t>
            </a:r>
          </a:p>
        </p:txBody>
      </p:sp>
      <p:graphicFrame>
        <p:nvGraphicFramePr>
          <p:cNvPr id="4" name="Content Placeholder 3">
            <a:extLst>
              <a:ext uri="{FF2B5EF4-FFF2-40B4-BE49-F238E27FC236}">
                <a16:creationId xmlns:a16="http://schemas.microsoft.com/office/drawing/2014/main" id="{6E127EDA-6BA5-6DB3-E909-6ECB3C25AFDD}"/>
              </a:ext>
            </a:extLst>
          </p:cNvPr>
          <p:cNvGraphicFramePr>
            <a:graphicFrameLocks noGrp="1"/>
          </p:cNvGraphicFramePr>
          <p:nvPr>
            <p:ph idx="1"/>
            <p:extLst>
              <p:ext uri="{D42A27DB-BD31-4B8C-83A1-F6EECF244321}">
                <p14:modId xmlns:p14="http://schemas.microsoft.com/office/powerpoint/2010/main" val="3859450449"/>
              </p:ext>
            </p:extLst>
          </p:nvPr>
        </p:nvGraphicFramePr>
        <p:xfrm>
          <a:off x="838200" y="1092200"/>
          <a:ext cx="10515600" cy="5084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8298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A6F34-31E2-6FCF-9AD5-3B78A20011FA}"/>
              </a:ext>
            </a:extLst>
          </p:cNvPr>
          <p:cNvSpPr>
            <a:spLocks noGrp="1"/>
          </p:cNvSpPr>
          <p:nvPr>
            <p:ph type="title"/>
          </p:nvPr>
        </p:nvSpPr>
        <p:spPr/>
        <p:txBody>
          <a:bodyPr/>
          <a:lstStyle/>
          <a:p>
            <a:r>
              <a:rPr lang="en-US" dirty="0"/>
              <a:t>Route Template Examples</a:t>
            </a:r>
          </a:p>
        </p:txBody>
      </p:sp>
      <p:graphicFrame>
        <p:nvGraphicFramePr>
          <p:cNvPr id="5" name="Table 5">
            <a:extLst>
              <a:ext uri="{FF2B5EF4-FFF2-40B4-BE49-F238E27FC236}">
                <a16:creationId xmlns:a16="http://schemas.microsoft.com/office/drawing/2014/main" id="{A0D9F816-A940-8D09-FC3C-0E9552B75F32}"/>
              </a:ext>
            </a:extLst>
          </p:cNvPr>
          <p:cNvGraphicFramePr>
            <a:graphicFrameLocks noGrp="1"/>
          </p:cNvGraphicFramePr>
          <p:nvPr>
            <p:ph idx="1"/>
            <p:extLst>
              <p:ext uri="{D42A27DB-BD31-4B8C-83A1-F6EECF244321}">
                <p14:modId xmlns:p14="http://schemas.microsoft.com/office/powerpoint/2010/main" val="3196445313"/>
              </p:ext>
            </p:extLst>
          </p:nvPr>
        </p:nvGraphicFramePr>
        <p:xfrm>
          <a:off x="220771" y="1530611"/>
          <a:ext cx="11750457" cy="4043680"/>
        </p:xfrm>
        <a:graphic>
          <a:graphicData uri="http://schemas.openxmlformats.org/drawingml/2006/table">
            <a:tbl>
              <a:tblPr firstRow="1" bandRow="1">
                <a:tableStyleId>{5C22544A-7EE6-4342-B048-85BDC9FD1C3A}</a:tableStyleId>
              </a:tblPr>
              <a:tblGrid>
                <a:gridCol w="643525">
                  <a:extLst>
                    <a:ext uri="{9D8B030D-6E8A-4147-A177-3AD203B41FA5}">
                      <a16:colId xmlns:a16="http://schemas.microsoft.com/office/drawing/2014/main" val="1593308830"/>
                    </a:ext>
                  </a:extLst>
                </a:gridCol>
                <a:gridCol w="4271375">
                  <a:extLst>
                    <a:ext uri="{9D8B030D-6E8A-4147-A177-3AD203B41FA5}">
                      <a16:colId xmlns:a16="http://schemas.microsoft.com/office/drawing/2014/main" val="3091248098"/>
                    </a:ext>
                  </a:extLst>
                </a:gridCol>
                <a:gridCol w="2680570">
                  <a:extLst>
                    <a:ext uri="{9D8B030D-6E8A-4147-A177-3AD203B41FA5}">
                      <a16:colId xmlns:a16="http://schemas.microsoft.com/office/drawing/2014/main" val="2380382341"/>
                    </a:ext>
                  </a:extLst>
                </a:gridCol>
                <a:gridCol w="4154987">
                  <a:extLst>
                    <a:ext uri="{9D8B030D-6E8A-4147-A177-3AD203B41FA5}">
                      <a16:colId xmlns:a16="http://schemas.microsoft.com/office/drawing/2014/main" val="3315657559"/>
                    </a:ext>
                  </a:extLst>
                </a:gridCol>
              </a:tblGrid>
              <a:tr h="370840">
                <a:tc>
                  <a:txBody>
                    <a:bodyPr/>
                    <a:lstStyle/>
                    <a:p>
                      <a:pPr algn="l" fontAlgn="t"/>
                      <a:endParaRPr lang="en-US" dirty="0">
                        <a:effectLst/>
                      </a:endParaRPr>
                    </a:p>
                  </a:txBody>
                  <a:tcPr/>
                </a:tc>
                <a:tc>
                  <a:txBody>
                    <a:bodyPr/>
                    <a:lstStyle/>
                    <a:p>
                      <a:pPr algn="l" fontAlgn="t"/>
                      <a:r>
                        <a:rPr lang="en-US" dirty="0">
                          <a:effectLst/>
                        </a:rPr>
                        <a:t>Route Template</a:t>
                      </a:r>
                    </a:p>
                  </a:txBody>
                  <a:tcPr/>
                </a:tc>
                <a:tc>
                  <a:txBody>
                    <a:bodyPr/>
                    <a:lstStyle/>
                    <a:p>
                      <a:pPr algn="l" fontAlgn="t"/>
                      <a:r>
                        <a:rPr lang="en-US">
                          <a:effectLst/>
                        </a:rPr>
                        <a:t>Example Matching URI</a:t>
                      </a:r>
                    </a:p>
                  </a:txBody>
                  <a:tcPr/>
                </a:tc>
                <a:tc>
                  <a:txBody>
                    <a:bodyPr/>
                    <a:lstStyle/>
                    <a:p>
                      <a:pPr algn="l" fontAlgn="t"/>
                      <a:r>
                        <a:rPr lang="en-US">
                          <a:effectLst/>
                        </a:rPr>
                        <a:t>The request URI…</a:t>
                      </a:r>
                    </a:p>
                  </a:txBody>
                  <a:tcPr/>
                </a:tc>
                <a:extLst>
                  <a:ext uri="{0D108BD9-81ED-4DB2-BD59-A6C34878D82A}">
                    <a16:rowId xmlns:a16="http://schemas.microsoft.com/office/drawing/2014/main" val="1254371142"/>
                  </a:ext>
                </a:extLst>
              </a:tr>
              <a:tr h="370840">
                <a:tc>
                  <a:txBody>
                    <a:bodyPr/>
                    <a:lstStyle/>
                    <a:p>
                      <a:pPr algn="l" fontAlgn="t"/>
                      <a:r>
                        <a:rPr lang="en-US" dirty="0">
                          <a:effectLst/>
                        </a:rPr>
                        <a:t>1</a:t>
                      </a:r>
                    </a:p>
                  </a:txBody>
                  <a:tcPr/>
                </a:tc>
                <a:tc>
                  <a:txBody>
                    <a:bodyPr/>
                    <a:lstStyle/>
                    <a:p>
                      <a:pPr algn="l" fontAlgn="t"/>
                      <a:r>
                        <a:rPr lang="en-US" dirty="0">
                          <a:effectLst/>
                        </a:rPr>
                        <a:t>hello</a:t>
                      </a:r>
                    </a:p>
                  </a:txBody>
                  <a:tcPr/>
                </a:tc>
                <a:tc>
                  <a:txBody>
                    <a:bodyPr/>
                    <a:lstStyle/>
                    <a:p>
                      <a:pPr algn="l" fontAlgn="t"/>
                      <a:r>
                        <a:rPr lang="en-US">
                          <a:effectLst/>
                        </a:rPr>
                        <a:t>/hello</a:t>
                      </a:r>
                    </a:p>
                  </a:txBody>
                  <a:tcPr/>
                </a:tc>
                <a:tc>
                  <a:txBody>
                    <a:bodyPr/>
                    <a:lstStyle/>
                    <a:p>
                      <a:pPr algn="l" fontAlgn="t"/>
                      <a:r>
                        <a:rPr lang="en-US">
                          <a:effectLst/>
                        </a:rPr>
                        <a:t>Only matches the single path /hello.</a:t>
                      </a:r>
                    </a:p>
                  </a:txBody>
                  <a:tcPr/>
                </a:tc>
                <a:extLst>
                  <a:ext uri="{0D108BD9-81ED-4DB2-BD59-A6C34878D82A}">
                    <a16:rowId xmlns:a16="http://schemas.microsoft.com/office/drawing/2014/main" val="218370808"/>
                  </a:ext>
                </a:extLst>
              </a:tr>
              <a:tr h="370840">
                <a:tc>
                  <a:txBody>
                    <a:bodyPr/>
                    <a:lstStyle/>
                    <a:p>
                      <a:pPr algn="l" fontAlgn="t"/>
                      <a:r>
                        <a:rPr lang="en-US" dirty="0">
                          <a:effectLst/>
                        </a:rPr>
                        <a:t>2</a:t>
                      </a:r>
                    </a:p>
                  </a:txBody>
                  <a:tcPr/>
                </a:tc>
                <a:tc>
                  <a:txBody>
                    <a:bodyPr/>
                    <a:lstStyle/>
                    <a:p>
                      <a:pPr algn="l" fontAlgn="t"/>
                      <a:r>
                        <a:rPr lang="en-US">
                          <a:effectLst/>
                        </a:rPr>
                        <a:t>{Page=Home}</a:t>
                      </a:r>
                    </a:p>
                  </a:txBody>
                  <a:tcPr/>
                </a:tc>
                <a:tc>
                  <a:txBody>
                    <a:bodyPr/>
                    <a:lstStyle/>
                    <a:p>
                      <a:pPr algn="l" fontAlgn="t"/>
                      <a:r>
                        <a:rPr lang="en-US">
                          <a:effectLst/>
                        </a:rPr>
                        <a:t>/</a:t>
                      </a:r>
                    </a:p>
                  </a:txBody>
                  <a:tcPr/>
                </a:tc>
                <a:tc>
                  <a:txBody>
                    <a:bodyPr/>
                    <a:lstStyle/>
                    <a:p>
                      <a:pPr algn="l" fontAlgn="t"/>
                      <a:r>
                        <a:rPr lang="en-US">
                          <a:effectLst/>
                        </a:rPr>
                        <a:t>Matches and sets Page to Home.</a:t>
                      </a:r>
                    </a:p>
                  </a:txBody>
                  <a:tcPr/>
                </a:tc>
                <a:extLst>
                  <a:ext uri="{0D108BD9-81ED-4DB2-BD59-A6C34878D82A}">
                    <a16:rowId xmlns:a16="http://schemas.microsoft.com/office/drawing/2014/main" val="3249363967"/>
                  </a:ext>
                </a:extLst>
              </a:tr>
              <a:tr h="370840">
                <a:tc>
                  <a:txBody>
                    <a:bodyPr/>
                    <a:lstStyle/>
                    <a:p>
                      <a:pPr algn="l" fontAlgn="t"/>
                      <a:r>
                        <a:rPr lang="en-US" dirty="0">
                          <a:effectLst/>
                        </a:rPr>
                        <a:t>3</a:t>
                      </a:r>
                    </a:p>
                  </a:txBody>
                  <a:tcPr/>
                </a:tc>
                <a:tc>
                  <a:txBody>
                    <a:bodyPr/>
                    <a:lstStyle/>
                    <a:p>
                      <a:pPr algn="l" fontAlgn="t"/>
                      <a:r>
                        <a:rPr lang="en-US">
                          <a:effectLst/>
                        </a:rPr>
                        <a:t>{Page=Home}</a:t>
                      </a:r>
                    </a:p>
                  </a:txBody>
                  <a:tcPr/>
                </a:tc>
                <a:tc>
                  <a:txBody>
                    <a:bodyPr/>
                    <a:lstStyle/>
                    <a:p>
                      <a:pPr algn="l" fontAlgn="t"/>
                      <a:r>
                        <a:rPr lang="en-US">
                          <a:effectLst/>
                        </a:rPr>
                        <a:t>/Contact</a:t>
                      </a:r>
                    </a:p>
                  </a:txBody>
                  <a:tcPr/>
                </a:tc>
                <a:tc>
                  <a:txBody>
                    <a:bodyPr/>
                    <a:lstStyle/>
                    <a:p>
                      <a:pPr algn="l" fontAlgn="t"/>
                      <a:r>
                        <a:rPr lang="en-US">
                          <a:effectLst/>
                        </a:rPr>
                        <a:t>Matches and sets Page to Contact.</a:t>
                      </a:r>
                    </a:p>
                  </a:txBody>
                  <a:tcPr/>
                </a:tc>
                <a:extLst>
                  <a:ext uri="{0D108BD9-81ED-4DB2-BD59-A6C34878D82A}">
                    <a16:rowId xmlns:a16="http://schemas.microsoft.com/office/drawing/2014/main" val="3089861881"/>
                  </a:ext>
                </a:extLst>
              </a:tr>
              <a:tr h="370840">
                <a:tc>
                  <a:txBody>
                    <a:bodyPr/>
                    <a:lstStyle/>
                    <a:p>
                      <a:pPr algn="l" fontAlgn="t"/>
                      <a:r>
                        <a:rPr lang="en-US" dirty="0">
                          <a:effectLst/>
                        </a:rPr>
                        <a:t>4</a:t>
                      </a:r>
                    </a:p>
                  </a:txBody>
                  <a:tcPr/>
                </a:tc>
                <a:tc>
                  <a:txBody>
                    <a:bodyPr/>
                    <a:lstStyle/>
                    <a:p>
                      <a:pPr algn="l" fontAlgn="t"/>
                      <a:r>
                        <a:rPr lang="en-US">
                          <a:effectLst/>
                        </a:rPr>
                        <a:t>{controller}/{action}/{id?}</a:t>
                      </a:r>
                    </a:p>
                  </a:txBody>
                  <a:tcPr/>
                </a:tc>
                <a:tc>
                  <a:txBody>
                    <a:bodyPr/>
                    <a:lstStyle/>
                    <a:p>
                      <a:pPr algn="l" fontAlgn="t"/>
                      <a:r>
                        <a:rPr lang="en-US">
                          <a:effectLst/>
                        </a:rPr>
                        <a:t>/Products/List</a:t>
                      </a:r>
                    </a:p>
                  </a:txBody>
                  <a:tcPr/>
                </a:tc>
                <a:tc>
                  <a:txBody>
                    <a:bodyPr/>
                    <a:lstStyle/>
                    <a:p>
                      <a:pPr algn="l" fontAlgn="t"/>
                      <a:r>
                        <a:rPr lang="en-US">
                          <a:effectLst/>
                        </a:rPr>
                        <a:t>Maps to the Products controller and List action.</a:t>
                      </a:r>
                    </a:p>
                  </a:txBody>
                  <a:tcPr/>
                </a:tc>
                <a:extLst>
                  <a:ext uri="{0D108BD9-81ED-4DB2-BD59-A6C34878D82A}">
                    <a16:rowId xmlns:a16="http://schemas.microsoft.com/office/drawing/2014/main" val="3088005349"/>
                  </a:ext>
                </a:extLst>
              </a:tr>
              <a:tr h="370840">
                <a:tc>
                  <a:txBody>
                    <a:bodyPr/>
                    <a:lstStyle/>
                    <a:p>
                      <a:pPr algn="l" fontAlgn="t"/>
                      <a:r>
                        <a:rPr lang="en-US" dirty="0">
                          <a:effectLst/>
                        </a:rPr>
                        <a:t>5</a:t>
                      </a:r>
                    </a:p>
                  </a:txBody>
                  <a:tcPr/>
                </a:tc>
                <a:tc>
                  <a:txBody>
                    <a:bodyPr/>
                    <a:lstStyle/>
                    <a:p>
                      <a:pPr algn="l" fontAlgn="t"/>
                      <a:r>
                        <a:rPr lang="en-US">
                          <a:effectLst/>
                        </a:rPr>
                        <a:t>{controller}/{action}/{id?}</a:t>
                      </a:r>
                    </a:p>
                  </a:txBody>
                  <a:tcPr/>
                </a:tc>
                <a:tc>
                  <a:txBody>
                    <a:bodyPr/>
                    <a:lstStyle/>
                    <a:p>
                      <a:pPr algn="l" fontAlgn="t"/>
                      <a:r>
                        <a:rPr lang="en-US">
                          <a:effectLst/>
                        </a:rPr>
                        <a:t>/Products/Details/123</a:t>
                      </a:r>
                    </a:p>
                  </a:txBody>
                  <a:tcPr/>
                </a:tc>
                <a:tc>
                  <a:txBody>
                    <a:bodyPr/>
                    <a:lstStyle/>
                    <a:p>
                      <a:pPr algn="l" fontAlgn="t"/>
                      <a:r>
                        <a:rPr lang="en-US">
                          <a:effectLst/>
                        </a:rPr>
                        <a:t>Maps to the Products controller and Details action withid set to 123.</a:t>
                      </a:r>
                    </a:p>
                  </a:txBody>
                  <a:tcPr/>
                </a:tc>
                <a:extLst>
                  <a:ext uri="{0D108BD9-81ED-4DB2-BD59-A6C34878D82A}">
                    <a16:rowId xmlns:a16="http://schemas.microsoft.com/office/drawing/2014/main" val="2833439000"/>
                  </a:ext>
                </a:extLst>
              </a:tr>
              <a:tr h="370840">
                <a:tc>
                  <a:txBody>
                    <a:bodyPr/>
                    <a:lstStyle/>
                    <a:p>
                      <a:pPr algn="l" fontAlgn="t"/>
                      <a:r>
                        <a:rPr lang="en-US" dirty="0">
                          <a:effectLst/>
                        </a:rPr>
                        <a:t>6</a:t>
                      </a:r>
                    </a:p>
                  </a:txBody>
                  <a:tcPr/>
                </a:tc>
                <a:tc>
                  <a:txBody>
                    <a:bodyPr/>
                    <a:lstStyle/>
                    <a:p>
                      <a:pPr algn="l" fontAlgn="t"/>
                      <a:r>
                        <a:rPr lang="en-US">
                          <a:effectLst/>
                        </a:rPr>
                        <a:t>{controller=Home}/{action=Index}/{id?}</a:t>
                      </a:r>
                    </a:p>
                  </a:txBody>
                  <a:tcPr/>
                </a:tc>
                <a:tc>
                  <a:txBody>
                    <a:bodyPr/>
                    <a:lstStyle/>
                    <a:p>
                      <a:pPr algn="l" fontAlgn="t"/>
                      <a:r>
                        <a:rPr lang="en-US">
                          <a:effectLst/>
                        </a:rPr>
                        <a:t>/</a:t>
                      </a:r>
                    </a:p>
                  </a:txBody>
                  <a:tcPr/>
                </a:tc>
                <a:tc>
                  <a:txBody>
                    <a:bodyPr/>
                    <a:lstStyle/>
                    <a:p>
                      <a:pPr algn="l" fontAlgn="t"/>
                      <a:r>
                        <a:rPr lang="en-US">
                          <a:effectLst/>
                        </a:rPr>
                        <a:t>Maps to the Home controller and Index method. id is ignored.</a:t>
                      </a:r>
                    </a:p>
                  </a:txBody>
                  <a:tcPr/>
                </a:tc>
                <a:extLst>
                  <a:ext uri="{0D108BD9-81ED-4DB2-BD59-A6C34878D82A}">
                    <a16:rowId xmlns:a16="http://schemas.microsoft.com/office/drawing/2014/main" val="2628314838"/>
                  </a:ext>
                </a:extLst>
              </a:tr>
              <a:tr h="370840">
                <a:tc>
                  <a:txBody>
                    <a:bodyPr/>
                    <a:lstStyle/>
                    <a:p>
                      <a:pPr algn="l" fontAlgn="t"/>
                      <a:r>
                        <a:rPr lang="en-US" dirty="0">
                          <a:effectLst/>
                        </a:rPr>
                        <a:t>7</a:t>
                      </a:r>
                    </a:p>
                  </a:txBody>
                  <a:tcPr/>
                </a:tc>
                <a:tc>
                  <a:txBody>
                    <a:bodyPr/>
                    <a:lstStyle/>
                    <a:p>
                      <a:pPr algn="l" fontAlgn="t"/>
                      <a:r>
                        <a:rPr lang="en-US">
                          <a:effectLst/>
                        </a:rPr>
                        <a:t>{controller=Home}/{action=Index}/{id?}</a:t>
                      </a:r>
                    </a:p>
                  </a:txBody>
                  <a:tcPr/>
                </a:tc>
                <a:tc>
                  <a:txBody>
                    <a:bodyPr/>
                    <a:lstStyle/>
                    <a:p>
                      <a:pPr algn="l" fontAlgn="t"/>
                      <a:r>
                        <a:rPr lang="en-US">
                          <a:effectLst/>
                        </a:rPr>
                        <a:t>/Products</a:t>
                      </a:r>
                    </a:p>
                  </a:txBody>
                  <a:tcPr/>
                </a:tc>
                <a:tc>
                  <a:txBody>
                    <a:bodyPr/>
                    <a:lstStyle/>
                    <a:p>
                      <a:pPr algn="l" fontAlgn="t"/>
                      <a:r>
                        <a:rPr lang="en-US" dirty="0">
                          <a:effectLst/>
                        </a:rPr>
                        <a:t>Maps to the Products controller and Index method. id is ignored.</a:t>
                      </a:r>
                    </a:p>
                  </a:txBody>
                  <a:tcPr/>
                </a:tc>
                <a:extLst>
                  <a:ext uri="{0D108BD9-81ED-4DB2-BD59-A6C34878D82A}">
                    <a16:rowId xmlns:a16="http://schemas.microsoft.com/office/drawing/2014/main" val="2115261834"/>
                  </a:ext>
                </a:extLst>
              </a:tr>
            </a:tbl>
          </a:graphicData>
        </a:graphic>
      </p:graphicFrame>
    </p:spTree>
    <p:extLst>
      <p:ext uri="{BB962C8B-B14F-4D97-AF65-F5344CB8AC3E}">
        <p14:creationId xmlns:p14="http://schemas.microsoft.com/office/powerpoint/2010/main" val="2911868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21FC1-2841-E504-B3A5-60AC206644C5}"/>
              </a:ext>
            </a:extLst>
          </p:cNvPr>
          <p:cNvSpPr>
            <a:spLocks noGrp="1"/>
          </p:cNvSpPr>
          <p:nvPr>
            <p:ph type="title"/>
          </p:nvPr>
        </p:nvSpPr>
        <p:spPr/>
        <p:txBody>
          <a:bodyPr/>
          <a:lstStyle/>
          <a:p>
            <a:r>
              <a:rPr lang="en-US" dirty="0"/>
              <a:t>Routing Constraints</a:t>
            </a:r>
          </a:p>
        </p:txBody>
      </p:sp>
      <p:graphicFrame>
        <p:nvGraphicFramePr>
          <p:cNvPr id="4" name="Content Placeholder 3">
            <a:extLst>
              <a:ext uri="{FF2B5EF4-FFF2-40B4-BE49-F238E27FC236}">
                <a16:creationId xmlns:a16="http://schemas.microsoft.com/office/drawing/2014/main" id="{3414BCBF-AAD3-F886-73A1-AFAB970C27BE}"/>
              </a:ext>
            </a:extLst>
          </p:cNvPr>
          <p:cNvGraphicFramePr>
            <a:graphicFrameLocks noGrp="1"/>
          </p:cNvGraphicFramePr>
          <p:nvPr>
            <p:ph idx="1"/>
            <p:extLst>
              <p:ext uri="{D42A27DB-BD31-4B8C-83A1-F6EECF244321}">
                <p14:modId xmlns:p14="http://schemas.microsoft.com/office/powerpoint/2010/main" val="150276688"/>
              </p:ext>
            </p:extLst>
          </p:nvPr>
        </p:nvGraphicFramePr>
        <p:xfrm>
          <a:off x="838200" y="1092200"/>
          <a:ext cx="10515600" cy="5084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7364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A20FED-19A6-C1FF-F8C8-7F1E4F99C394}"/>
              </a:ext>
            </a:extLst>
          </p:cNvPr>
          <p:cNvSpPr>
            <a:spLocks noGrp="1"/>
          </p:cNvSpPr>
          <p:nvPr>
            <p:ph type="title"/>
          </p:nvPr>
        </p:nvSpPr>
        <p:spPr/>
        <p:txBody>
          <a:bodyPr/>
          <a:lstStyle/>
          <a:p>
            <a:r>
              <a:rPr lang="en-US" dirty="0"/>
              <a:t>ASP.NET Core - Exceptions</a:t>
            </a:r>
          </a:p>
        </p:txBody>
      </p:sp>
      <p:sp>
        <p:nvSpPr>
          <p:cNvPr id="5" name="Text Placeholder 4">
            <a:extLst>
              <a:ext uri="{FF2B5EF4-FFF2-40B4-BE49-F238E27FC236}">
                <a16:creationId xmlns:a16="http://schemas.microsoft.com/office/drawing/2014/main" id="{A2155943-A7F0-F9D5-B958-C7AFB3858F86}"/>
              </a:ext>
            </a:extLst>
          </p:cNvPr>
          <p:cNvSpPr>
            <a:spLocks noGrp="1"/>
          </p:cNvSpPr>
          <p:nvPr>
            <p:ph type="body" idx="1"/>
          </p:nvPr>
        </p:nvSpPr>
        <p:spPr/>
        <p:txBody>
          <a:bodyPr/>
          <a:lstStyle/>
          <a:p>
            <a:r>
              <a:rPr lang="en-US" dirty="0"/>
              <a:t>Common approaches to handling exceptions in ASP.NET Core</a:t>
            </a:r>
          </a:p>
        </p:txBody>
      </p:sp>
    </p:spTree>
    <p:extLst>
      <p:ext uri="{BB962C8B-B14F-4D97-AF65-F5344CB8AC3E}">
        <p14:creationId xmlns:p14="http://schemas.microsoft.com/office/powerpoint/2010/main" val="4160389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04C605-01C0-AE28-CD60-F935CB9E653F}"/>
              </a:ext>
            </a:extLst>
          </p:cNvPr>
          <p:cNvSpPr>
            <a:spLocks noGrp="1"/>
          </p:cNvSpPr>
          <p:nvPr>
            <p:ph type="title"/>
          </p:nvPr>
        </p:nvSpPr>
        <p:spPr/>
        <p:txBody>
          <a:bodyPr/>
          <a:lstStyle/>
          <a:p>
            <a:r>
              <a:rPr lang="en-US" dirty="0"/>
              <a:t>Exception Handler Page</a:t>
            </a:r>
          </a:p>
        </p:txBody>
      </p:sp>
      <p:pic>
        <p:nvPicPr>
          <p:cNvPr id="7" name="Content Placeholder 6" descr="A sample page of the ASP.NET Core Unhandled Exception">
            <a:extLst>
              <a:ext uri="{FF2B5EF4-FFF2-40B4-BE49-F238E27FC236}">
                <a16:creationId xmlns:a16="http://schemas.microsoft.com/office/drawing/2014/main" id="{299A6345-D375-DC8E-8DF1-5B282CD2AC5B}"/>
              </a:ext>
            </a:extLst>
          </p:cNvPr>
          <p:cNvPicPr>
            <a:picLocks noGrp="1" noChangeAspect="1"/>
          </p:cNvPicPr>
          <p:nvPr>
            <p:ph idx="1"/>
          </p:nvPr>
        </p:nvPicPr>
        <p:blipFill>
          <a:blip r:embed="rId3"/>
          <a:stretch>
            <a:fillRect/>
          </a:stretch>
        </p:blipFill>
        <p:spPr>
          <a:xfrm>
            <a:off x="1894250" y="1092200"/>
            <a:ext cx="8403500" cy="5084763"/>
          </a:xfrm>
        </p:spPr>
      </p:pic>
    </p:spTree>
    <p:extLst>
      <p:ext uri="{BB962C8B-B14F-4D97-AF65-F5344CB8AC3E}">
        <p14:creationId xmlns:p14="http://schemas.microsoft.com/office/powerpoint/2010/main" val="4926572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D14E9-61B2-4543-93B3-4A7D8943EAF0}"/>
              </a:ext>
            </a:extLst>
          </p:cNvPr>
          <p:cNvSpPr>
            <a:spLocks noGrp="1"/>
          </p:cNvSpPr>
          <p:nvPr>
            <p:ph type="title"/>
          </p:nvPr>
        </p:nvSpPr>
        <p:spPr/>
        <p:txBody>
          <a:bodyPr/>
          <a:lstStyle/>
          <a:p>
            <a:r>
              <a:rPr lang="en-US" dirty="0"/>
              <a:t>Other Monikers</a:t>
            </a:r>
          </a:p>
        </p:txBody>
      </p:sp>
      <p:sp>
        <p:nvSpPr>
          <p:cNvPr id="3" name="Content Placeholder 2">
            <a:extLst>
              <a:ext uri="{FF2B5EF4-FFF2-40B4-BE49-F238E27FC236}">
                <a16:creationId xmlns:a16="http://schemas.microsoft.com/office/drawing/2014/main" id="{EC92C2A5-FBCE-46EE-ADB3-D52C066E4579}"/>
              </a:ext>
            </a:extLst>
          </p:cNvPr>
          <p:cNvSpPr>
            <a:spLocks noGrp="1"/>
          </p:cNvSpPr>
          <p:nvPr>
            <p:ph idx="1"/>
          </p:nvPr>
        </p:nvSpPr>
        <p:spPr/>
        <p:txBody>
          <a:bodyPr>
            <a:normAutofit/>
          </a:bodyPr>
          <a:lstStyle/>
          <a:p>
            <a:r>
              <a:rPr lang="nl-NL" sz="3600" dirty="0">
                <a:latin typeface="Hack Nerd Font" panose="020B0609030202020204" pitchFamily="50" charset="0"/>
                <a:ea typeface="Hack Nerd Font" panose="020B0609030202020204" pitchFamily="50" charset="0"/>
                <a:cs typeface="Hack Nerd Font" panose="020B0609030202020204" pitchFamily="50" charset="0"/>
              </a:rPr>
              <a:t>net6.0-android</a:t>
            </a:r>
          </a:p>
          <a:p>
            <a:r>
              <a:rPr lang="nl-NL" sz="3600" dirty="0">
                <a:latin typeface="Hack Nerd Font" panose="020B0609030202020204" pitchFamily="50" charset="0"/>
                <a:ea typeface="Hack Nerd Font" panose="020B0609030202020204" pitchFamily="50" charset="0"/>
                <a:cs typeface="Hack Nerd Font" panose="020B0609030202020204" pitchFamily="50" charset="0"/>
              </a:rPr>
              <a:t>net6.0-ios</a:t>
            </a:r>
          </a:p>
          <a:p>
            <a:r>
              <a:rPr lang="nl-NL" sz="3600" dirty="0">
                <a:latin typeface="Hack Nerd Font" panose="020B0609030202020204" pitchFamily="50" charset="0"/>
                <a:ea typeface="Hack Nerd Font" panose="020B0609030202020204" pitchFamily="50" charset="0"/>
                <a:cs typeface="Hack Nerd Font" panose="020B0609030202020204" pitchFamily="50" charset="0"/>
              </a:rPr>
              <a:t>net6.0-maccatalyst</a:t>
            </a:r>
          </a:p>
          <a:p>
            <a:r>
              <a:rPr lang="nl-NL" sz="3600" dirty="0">
                <a:latin typeface="Hack Nerd Font" panose="020B0609030202020204" pitchFamily="50" charset="0"/>
                <a:ea typeface="Hack Nerd Font" panose="020B0609030202020204" pitchFamily="50" charset="0"/>
                <a:cs typeface="Hack Nerd Font" panose="020B0609030202020204" pitchFamily="50" charset="0"/>
              </a:rPr>
              <a:t>net6.0-tvos</a:t>
            </a:r>
          </a:p>
          <a:p>
            <a:r>
              <a:rPr lang="nl-NL" sz="3600" dirty="0">
                <a:latin typeface="Hack Nerd Font" panose="020B0609030202020204" pitchFamily="50" charset="0"/>
                <a:ea typeface="Hack Nerd Font" panose="020B0609030202020204" pitchFamily="50" charset="0"/>
                <a:cs typeface="Hack Nerd Font" panose="020B0609030202020204" pitchFamily="50" charset="0"/>
              </a:rPr>
              <a:t>net6.0-windows</a:t>
            </a:r>
            <a:endParaRPr lang="en-US" sz="3600" dirty="0">
              <a:latin typeface="Hack Nerd Font" panose="020B0609030202020204" pitchFamily="50" charset="0"/>
              <a:ea typeface="Hack Nerd Font" panose="020B0609030202020204" pitchFamily="50" charset="0"/>
              <a:cs typeface="Hack Nerd Font" panose="020B0609030202020204" pitchFamily="50" charset="0"/>
            </a:endParaRPr>
          </a:p>
        </p:txBody>
      </p:sp>
    </p:spTree>
    <p:extLst>
      <p:ext uri="{BB962C8B-B14F-4D97-AF65-F5344CB8AC3E}">
        <p14:creationId xmlns:p14="http://schemas.microsoft.com/office/powerpoint/2010/main" val="2102887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50AB9-625E-B38F-6313-4198D623D1F3}"/>
              </a:ext>
            </a:extLst>
          </p:cNvPr>
          <p:cNvSpPr>
            <a:spLocks noGrp="1"/>
          </p:cNvSpPr>
          <p:nvPr>
            <p:ph type="title"/>
          </p:nvPr>
        </p:nvSpPr>
        <p:spPr/>
        <p:txBody>
          <a:bodyPr/>
          <a:lstStyle/>
          <a:p>
            <a:r>
              <a:rPr lang="en-US" dirty="0" err="1"/>
              <a:t>UseExceptionHandler</a:t>
            </a:r>
            <a:r>
              <a:rPr lang="en-US" dirty="0"/>
              <a:t>(“/Error”)</a:t>
            </a:r>
          </a:p>
        </p:txBody>
      </p:sp>
      <p:sp>
        <p:nvSpPr>
          <p:cNvPr id="3" name="Content Placeholder 2">
            <a:extLst>
              <a:ext uri="{FF2B5EF4-FFF2-40B4-BE49-F238E27FC236}">
                <a16:creationId xmlns:a16="http://schemas.microsoft.com/office/drawing/2014/main" id="{FB6179C8-E91B-1BBD-B6FD-C3F241FF5F01}"/>
              </a:ext>
            </a:extLst>
          </p:cNvPr>
          <p:cNvSpPr>
            <a:spLocks noGrp="1"/>
          </p:cNvSpPr>
          <p:nvPr>
            <p:ph idx="1"/>
          </p:nvPr>
        </p:nvSpPr>
        <p:spPr/>
        <p:txBody>
          <a:bodyPr/>
          <a:lstStyle/>
          <a:p>
            <a:endParaRPr lang="en-US" dirty="0"/>
          </a:p>
        </p:txBody>
      </p:sp>
      <p:pic>
        <p:nvPicPr>
          <p:cNvPr id="4" name="Content Placeholder 8" descr="Program.cs">
            <a:extLst>
              <a:ext uri="{FF2B5EF4-FFF2-40B4-BE49-F238E27FC236}">
                <a16:creationId xmlns:a16="http://schemas.microsoft.com/office/drawing/2014/main" id="{70D91D63-0CF2-C556-E023-200BED7A40E6}"/>
              </a:ext>
            </a:extLst>
          </p:cNvPr>
          <p:cNvPicPr>
            <a:picLocks noChangeAspect="1"/>
          </p:cNvPicPr>
          <p:nvPr/>
        </p:nvPicPr>
        <p:blipFill>
          <a:blip r:embed="rId2"/>
          <a:stretch>
            <a:fillRect/>
          </a:stretch>
        </p:blipFill>
        <p:spPr>
          <a:xfrm>
            <a:off x="3522424" y="1092200"/>
            <a:ext cx="5147152" cy="5084763"/>
          </a:xfrm>
          <a:prstGeom prst="rect">
            <a:avLst/>
          </a:prstGeom>
        </p:spPr>
      </p:pic>
      <p:sp>
        <p:nvSpPr>
          <p:cNvPr id="5" name="Rectangle 4">
            <a:extLst>
              <a:ext uri="{FF2B5EF4-FFF2-40B4-BE49-F238E27FC236}">
                <a16:creationId xmlns:a16="http://schemas.microsoft.com/office/drawing/2014/main" id="{CE09964A-8D92-D069-04C3-7A5406D2EC1A}"/>
              </a:ext>
            </a:extLst>
          </p:cNvPr>
          <p:cNvSpPr/>
          <p:nvPr/>
        </p:nvSpPr>
        <p:spPr>
          <a:xfrm>
            <a:off x="3522424" y="3006247"/>
            <a:ext cx="5147152" cy="1628383"/>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479397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16B32-378D-DB19-A48A-18FE88F904FD}"/>
              </a:ext>
            </a:extLst>
          </p:cNvPr>
          <p:cNvSpPr>
            <a:spLocks noGrp="1"/>
          </p:cNvSpPr>
          <p:nvPr>
            <p:ph type="title"/>
          </p:nvPr>
        </p:nvSpPr>
        <p:spPr>
          <a:xfrm>
            <a:off x="696341" y="1709738"/>
            <a:ext cx="10786618" cy="2852737"/>
          </a:xfrm>
        </p:spPr>
        <p:txBody>
          <a:bodyPr/>
          <a:lstStyle/>
          <a:p>
            <a:r>
              <a:rPr lang="en-US" dirty="0"/>
              <a:t>Web Applications in .NET 6</a:t>
            </a:r>
          </a:p>
        </p:txBody>
      </p:sp>
      <p:sp>
        <p:nvSpPr>
          <p:cNvPr id="5" name="Text Placeholder 4">
            <a:extLst>
              <a:ext uri="{FF2B5EF4-FFF2-40B4-BE49-F238E27FC236}">
                <a16:creationId xmlns:a16="http://schemas.microsoft.com/office/drawing/2014/main" id="{9DDC5C5B-1388-25A9-A08C-38DB8D2F6148}"/>
              </a:ext>
            </a:extLst>
          </p:cNvPr>
          <p:cNvSpPr>
            <a:spLocks noGrp="1"/>
          </p:cNvSpPr>
          <p:nvPr>
            <p:ph type="body" idx="1"/>
          </p:nvPr>
        </p:nvSpPr>
        <p:spPr/>
        <p:txBody>
          <a:bodyPr/>
          <a:lstStyle/>
          <a:p>
            <a:r>
              <a:rPr lang="en-US" dirty="0"/>
              <a:t>ASP.NET Core is a complete UI framework.</a:t>
            </a:r>
          </a:p>
          <a:p>
            <a:endParaRPr lang="en-US" dirty="0"/>
          </a:p>
        </p:txBody>
      </p:sp>
    </p:spTree>
    <p:extLst>
      <p:ext uri="{BB962C8B-B14F-4D97-AF65-F5344CB8AC3E}">
        <p14:creationId xmlns:p14="http://schemas.microsoft.com/office/powerpoint/2010/main" val="3735031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4CAF4-5E0E-3A60-EBB7-6C24AF71472F}"/>
              </a:ext>
            </a:extLst>
          </p:cNvPr>
          <p:cNvSpPr>
            <a:spLocks noGrp="1"/>
          </p:cNvSpPr>
          <p:nvPr>
            <p:ph type="title"/>
          </p:nvPr>
        </p:nvSpPr>
        <p:spPr/>
        <p:txBody>
          <a:bodyPr/>
          <a:lstStyle/>
          <a:p>
            <a:r>
              <a:rPr lang="en-US" dirty="0"/>
              <a:t>ASP.NET Core – UI Options</a:t>
            </a:r>
          </a:p>
        </p:txBody>
      </p:sp>
      <p:sp>
        <p:nvSpPr>
          <p:cNvPr id="5" name="Text Placeholder 4">
            <a:extLst>
              <a:ext uri="{FF2B5EF4-FFF2-40B4-BE49-F238E27FC236}">
                <a16:creationId xmlns:a16="http://schemas.microsoft.com/office/drawing/2014/main" id="{B90249AF-5755-AFB1-932B-F2A05D904E8D}"/>
              </a:ext>
            </a:extLst>
          </p:cNvPr>
          <p:cNvSpPr>
            <a:spLocks noGrp="1"/>
          </p:cNvSpPr>
          <p:nvPr>
            <p:ph type="body" idx="1"/>
          </p:nvPr>
        </p:nvSpPr>
        <p:spPr/>
        <p:txBody>
          <a:bodyPr/>
          <a:lstStyle/>
          <a:p>
            <a:r>
              <a:rPr lang="en-US" dirty="0"/>
              <a:t>Server Rendered UI</a:t>
            </a:r>
          </a:p>
        </p:txBody>
      </p:sp>
      <p:sp>
        <p:nvSpPr>
          <p:cNvPr id="6" name="Content Placeholder 5">
            <a:extLst>
              <a:ext uri="{FF2B5EF4-FFF2-40B4-BE49-F238E27FC236}">
                <a16:creationId xmlns:a16="http://schemas.microsoft.com/office/drawing/2014/main" id="{757112C8-1300-DA85-FD86-C8ED9954E03C}"/>
              </a:ext>
            </a:extLst>
          </p:cNvPr>
          <p:cNvSpPr>
            <a:spLocks noGrp="1"/>
          </p:cNvSpPr>
          <p:nvPr>
            <p:ph sz="half" idx="2"/>
          </p:nvPr>
        </p:nvSpPr>
        <p:spPr/>
        <p:txBody>
          <a:bodyPr/>
          <a:lstStyle/>
          <a:p>
            <a:r>
              <a:rPr lang="en-US" dirty="0"/>
              <a:t>ASP.NET Core Razor Pages</a:t>
            </a:r>
          </a:p>
          <a:p>
            <a:r>
              <a:rPr lang="en-US" dirty="0"/>
              <a:t>ASP.NET Core MVC</a:t>
            </a:r>
          </a:p>
          <a:p>
            <a:r>
              <a:rPr lang="en-US" dirty="0" err="1"/>
              <a:t>Blazor</a:t>
            </a:r>
            <a:r>
              <a:rPr lang="en-US" dirty="0"/>
              <a:t> Server</a:t>
            </a:r>
          </a:p>
        </p:txBody>
      </p:sp>
      <p:sp>
        <p:nvSpPr>
          <p:cNvPr id="7" name="Text Placeholder 6">
            <a:extLst>
              <a:ext uri="{FF2B5EF4-FFF2-40B4-BE49-F238E27FC236}">
                <a16:creationId xmlns:a16="http://schemas.microsoft.com/office/drawing/2014/main" id="{504F77ED-B245-6ED6-DA17-15B0C93C8A88}"/>
              </a:ext>
            </a:extLst>
          </p:cNvPr>
          <p:cNvSpPr>
            <a:spLocks noGrp="1"/>
          </p:cNvSpPr>
          <p:nvPr>
            <p:ph type="body" sz="quarter" idx="3"/>
          </p:nvPr>
        </p:nvSpPr>
        <p:spPr/>
        <p:txBody>
          <a:bodyPr/>
          <a:lstStyle/>
          <a:p>
            <a:r>
              <a:rPr lang="en-US" dirty="0"/>
              <a:t>Client Rendered UI</a:t>
            </a:r>
          </a:p>
        </p:txBody>
      </p:sp>
      <p:sp>
        <p:nvSpPr>
          <p:cNvPr id="8" name="Content Placeholder 7">
            <a:extLst>
              <a:ext uri="{FF2B5EF4-FFF2-40B4-BE49-F238E27FC236}">
                <a16:creationId xmlns:a16="http://schemas.microsoft.com/office/drawing/2014/main" id="{805F01D4-ECBC-877E-5003-09A1688D7A86}"/>
              </a:ext>
            </a:extLst>
          </p:cNvPr>
          <p:cNvSpPr>
            <a:spLocks noGrp="1"/>
          </p:cNvSpPr>
          <p:nvPr>
            <p:ph sz="quarter" idx="4"/>
          </p:nvPr>
        </p:nvSpPr>
        <p:spPr/>
        <p:txBody>
          <a:bodyPr/>
          <a:lstStyle/>
          <a:p>
            <a:r>
              <a:rPr lang="en-US" dirty="0" err="1"/>
              <a:t>Blazor</a:t>
            </a:r>
            <a:r>
              <a:rPr lang="en-US" dirty="0"/>
              <a:t> </a:t>
            </a:r>
            <a:r>
              <a:rPr lang="en-US" dirty="0" err="1"/>
              <a:t>WebAssembly</a:t>
            </a:r>
            <a:endParaRPr lang="en-US" dirty="0"/>
          </a:p>
          <a:p>
            <a:r>
              <a:rPr lang="en-US" dirty="0"/>
              <a:t>ASP.NET Core Single Page Application (SPA)</a:t>
            </a:r>
          </a:p>
        </p:txBody>
      </p:sp>
    </p:spTree>
    <p:extLst>
      <p:ext uri="{BB962C8B-B14F-4D97-AF65-F5344CB8AC3E}">
        <p14:creationId xmlns:p14="http://schemas.microsoft.com/office/powerpoint/2010/main" val="10053310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FE0A7-CA3E-2E79-FD09-D8B1B5B7C241}"/>
              </a:ext>
            </a:extLst>
          </p:cNvPr>
          <p:cNvSpPr>
            <a:spLocks noGrp="1"/>
          </p:cNvSpPr>
          <p:nvPr>
            <p:ph type="title"/>
          </p:nvPr>
        </p:nvSpPr>
        <p:spPr/>
        <p:txBody>
          <a:bodyPr/>
          <a:lstStyle/>
          <a:p>
            <a:r>
              <a:rPr lang="en-US" dirty="0"/>
              <a:t>Model View Controller (MVC)</a:t>
            </a:r>
          </a:p>
        </p:txBody>
      </p:sp>
      <p:graphicFrame>
        <p:nvGraphicFramePr>
          <p:cNvPr id="4" name="Content Placeholder 4">
            <a:extLst>
              <a:ext uri="{FF2B5EF4-FFF2-40B4-BE49-F238E27FC236}">
                <a16:creationId xmlns:a16="http://schemas.microsoft.com/office/drawing/2014/main" id="{A43A748C-A87A-8E37-88D1-A3FCD394F4FE}"/>
              </a:ext>
            </a:extLst>
          </p:cNvPr>
          <p:cNvGraphicFramePr>
            <a:graphicFrameLocks noGrp="1"/>
          </p:cNvGraphicFramePr>
          <p:nvPr>
            <p:ph idx="1"/>
            <p:extLst>
              <p:ext uri="{D42A27DB-BD31-4B8C-83A1-F6EECF244321}">
                <p14:modId xmlns:p14="http://schemas.microsoft.com/office/powerpoint/2010/main" val="2764131244"/>
              </p:ext>
            </p:extLst>
          </p:nvPr>
        </p:nvGraphicFramePr>
        <p:xfrm>
          <a:off x="838200" y="1092200"/>
          <a:ext cx="10515600" cy="5084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2251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6086425E-EDE3-4144-80A9-AB9D4F36210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227D5F00-E4B8-DF4F-A7EC-4668D36E7E1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026DCC73-8DF5-684F-82B5-9DA3BD962DF4}"/>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8509DF32-ECEF-2D45-81C3-F9616DACF40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89BE14CF-F8F6-42C7-8389-CA816143F07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70053655-D963-42F1-B31A-70084346A176}"/>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E2398E91-5FAE-4E2D-A84B-7DB0B0A2B912}"/>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graphicEl>
                                              <a:dgm id="{58CBF7B0-BC19-4FAD-A566-90740912E87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1BAC-09E3-F5CF-B5B4-ABA0FC1A75C1}"/>
              </a:ext>
            </a:extLst>
          </p:cNvPr>
          <p:cNvSpPr>
            <a:spLocks noGrp="1"/>
          </p:cNvSpPr>
          <p:nvPr>
            <p:ph type="title"/>
          </p:nvPr>
        </p:nvSpPr>
        <p:spPr/>
        <p:txBody>
          <a:bodyPr/>
          <a:lstStyle/>
          <a:p>
            <a:r>
              <a:rPr lang="en-US" dirty="0"/>
              <a:t>Views</a:t>
            </a:r>
          </a:p>
        </p:txBody>
      </p:sp>
      <p:pic>
        <p:nvPicPr>
          <p:cNvPr id="5" name="Content Placeholder 4" descr="Visual of the Views folder in Solution Explorer">
            <a:extLst>
              <a:ext uri="{FF2B5EF4-FFF2-40B4-BE49-F238E27FC236}">
                <a16:creationId xmlns:a16="http://schemas.microsoft.com/office/drawing/2014/main" id="{9DC6437F-39DB-A2D1-5EBA-146555ACF05A}"/>
              </a:ext>
            </a:extLst>
          </p:cNvPr>
          <p:cNvPicPr>
            <a:picLocks noGrp="1" noChangeAspect="1"/>
          </p:cNvPicPr>
          <p:nvPr>
            <p:ph idx="1"/>
          </p:nvPr>
        </p:nvPicPr>
        <p:blipFill>
          <a:blip r:embed="rId3"/>
          <a:stretch>
            <a:fillRect/>
          </a:stretch>
        </p:blipFill>
        <p:spPr>
          <a:xfrm>
            <a:off x="3658262" y="1197506"/>
            <a:ext cx="4875475" cy="4875475"/>
          </a:xfrm>
        </p:spPr>
      </p:pic>
      <p:sp>
        <p:nvSpPr>
          <p:cNvPr id="6" name="Rectangle 5">
            <a:extLst>
              <a:ext uri="{FF2B5EF4-FFF2-40B4-BE49-F238E27FC236}">
                <a16:creationId xmlns:a16="http://schemas.microsoft.com/office/drawing/2014/main" id="{CD858E8B-5A62-BD6F-DD63-ACD4D93DBFD1}"/>
              </a:ext>
            </a:extLst>
          </p:cNvPr>
          <p:cNvSpPr/>
          <p:nvPr/>
        </p:nvSpPr>
        <p:spPr>
          <a:xfrm>
            <a:off x="3507288" y="2555310"/>
            <a:ext cx="5173249" cy="450937"/>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24" name="Group 23">
            <a:extLst>
              <a:ext uri="{FF2B5EF4-FFF2-40B4-BE49-F238E27FC236}">
                <a16:creationId xmlns:a16="http://schemas.microsoft.com/office/drawing/2014/main" id="{24425C51-2C0C-4681-D9BA-F92206626911}"/>
              </a:ext>
            </a:extLst>
          </p:cNvPr>
          <p:cNvGrpSpPr/>
          <p:nvPr/>
        </p:nvGrpSpPr>
        <p:grpSpPr>
          <a:xfrm>
            <a:off x="354241" y="3149924"/>
            <a:ext cx="4292915" cy="1601066"/>
            <a:chOff x="354241" y="3149924"/>
            <a:chExt cx="4292915" cy="1601066"/>
          </a:xfrm>
        </p:grpSpPr>
        <p:sp>
          <p:nvSpPr>
            <p:cNvPr id="7" name="Rectangle 6">
              <a:extLst>
                <a:ext uri="{FF2B5EF4-FFF2-40B4-BE49-F238E27FC236}">
                  <a16:creationId xmlns:a16="http://schemas.microsoft.com/office/drawing/2014/main" id="{614D3C22-5DE6-0262-2705-623847EA0AAB}"/>
                </a:ext>
              </a:extLst>
            </p:cNvPr>
            <p:cNvSpPr/>
            <p:nvPr/>
          </p:nvSpPr>
          <p:spPr>
            <a:xfrm>
              <a:off x="354241" y="3271705"/>
              <a:ext cx="2242159" cy="7270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Views by Controller</a:t>
              </a:r>
            </a:p>
          </p:txBody>
        </p:sp>
        <p:cxnSp>
          <p:nvCxnSpPr>
            <p:cNvPr id="9" name="Straight Arrow Connector 8">
              <a:extLst>
                <a:ext uri="{FF2B5EF4-FFF2-40B4-BE49-F238E27FC236}">
                  <a16:creationId xmlns:a16="http://schemas.microsoft.com/office/drawing/2014/main" id="{4C0920AE-B07B-F5C0-91DB-3C8C1A0685A2}"/>
                </a:ext>
              </a:extLst>
            </p:cNvPr>
            <p:cNvCxnSpPr>
              <a:cxnSpLocks/>
            </p:cNvCxnSpPr>
            <p:nvPr/>
          </p:nvCxnSpPr>
          <p:spPr>
            <a:xfrm flipV="1">
              <a:off x="2705622" y="3149924"/>
              <a:ext cx="1941534" cy="4853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1C67450-7494-4FE3-8833-DDD3594B09CB}"/>
                </a:ext>
              </a:extLst>
            </p:cNvPr>
            <p:cNvCxnSpPr>
              <a:cxnSpLocks/>
              <a:stCxn id="7" idx="3"/>
            </p:cNvCxnSpPr>
            <p:nvPr/>
          </p:nvCxnSpPr>
          <p:spPr>
            <a:xfrm flipV="1">
              <a:off x="2596400" y="3429000"/>
              <a:ext cx="1950548" cy="2062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8019CD-6DE3-9848-9878-018BF200973A}"/>
                </a:ext>
              </a:extLst>
            </p:cNvPr>
            <p:cNvCxnSpPr>
              <a:cxnSpLocks/>
              <a:stCxn id="7" idx="3"/>
            </p:cNvCxnSpPr>
            <p:nvPr/>
          </p:nvCxnSpPr>
          <p:spPr>
            <a:xfrm>
              <a:off x="2596400" y="3635243"/>
              <a:ext cx="1950548" cy="11157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01573D7E-3C5E-76E4-82DE-CD743FDE6C8D}"/>
                  </a:ext>
                </a:extLst>
              </p14:cNvPr>
              <p14:cNvContentPartPr/>
              <p14:nvPr/>
            </p14:nvContentPartPr>
            <p14:xfrm>
              <a:off x="5047900" y="3130664"/>
              <a:ext cx="987120" cy="38520"/>
            </p14:xfrm>
          </p:contentPart>
        </mc:Choice>
        <mc:Fallback xmlns="">
          <p:pic>
            <p:nvPicPr>
              <p:cNvPr id="16" name="Ink 15">
                <a:extLst>
                  <a:ext uri="{FF2B5EF4-FFF2-40B4-BE49-F238E27FC236}">
                    <a16:creationId xmlns:a16="http://schemas.microsoft.com/office/drawing/2014/main" id="{01573D7E-3C5E-76E4-82DE-CD743FDE6C8D}"/>
                  </a:ext>
                </a:extLst>
              </p:cNvPr>
              <p:cNvPicPr/>
              <p:nvPr/>
            </p:nvPicPr>
            <p:blipFill>
              <a:blip r:embed="rId5"/>
              <a:stretch>
                <a:fillRect/>
              </a:stretch>
            </p:blipFill>
            <p:spPr>
              <a:xfrm>
                <a:off x="4993900" y="3022664"/>
                <a:ext cx="10947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950AC036-F01C-FB36-94C7-549A04F13E40}"/>
                  </a:ext>
                </a:extLst>
              </p14:cNvPr>
              <p14:cNvContentPartPr/>
              <p14:nvPr/>
            </p14:nvContentPartPr>
            <p14:xfrm>
              <a:off x="5097580" y="3469424"/>
              <a:ext cx="613080" cy="25920"/>
            </p14:xfrm>
          </p:contentPart>
        </mc:Choice>
        <mc:Fallback xmlns="">
          <p:pic>
            <p:nvPicPr>
              <p:cNvPr id="17" name="Ink 16">
                <a:extLst>
                  <a:ext uri="{FF2B5EF4-FFF2-40B4-BE49-F238E27FC236}">
                    <a16:creationId xmlns:a16="http://schemas.microsoft.com/office/drawing/2014/main" id="{950AC036-F01C-FB36-94C7-549A04F13E40}"/>
                  </a:ext>
                </a:extLst>
              </p:cNvPr>
              <p:cNvPicPr/>
              <p:nvPr/>
            </p:nvPicPr>
            <p:blipFill>
              <a:blip r:embed="rId7"/>
              <a:stretch>
                <a:fillRect/>
              </a:stretch>
            </p:blipFill>
            <p:spPr>
              <a:xfrm>
                <a:off x="5043940" y="3361424"/>
                <a:ext cx="7207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AE0842F0-4FCD-34A1-88E7-A340A761ED0D}"/>
                  </a:ext>
                </a:extLst>
              </p14:cNvPr>
              <p14:cNvContentPartPr/>
              <p14:nvPr/>
            </p14:nvContentPartPr>
            <p14:xfrm>
              <a:off x="5060140" y="4847504"/>
              <a:ext cx="733680" cy="360"/>
            </p14:xfrm>
          </p:contentPart>
        </mc:Choice>
        <mc:Fallback xmlns="">
          <p:pic>
            <p:nvPicPr>
              <p:cNvPr id="18" name="Ink 17">
                <a:extLst>
                  <a:ext uri="{FF2B5EF4-FFF2-40B4-BE49-F238E27FC236}">
                    <a16:creationId xmlns:a16="http://schemas.microsoft.com/office/drawing/2014/main" id="{AE0842F0-4FCD-34A1-88E7-A340A761ED0D}"/>
                  </a:ext>
                </a:extLst>
              </p:cNvPr>
              <p:cNvPicPr/>
              <p:nvPr/>
            </p:nvPicPr>
            <p:blipFill>
              <a:blip r:embed="rId9"/>
              <a:stretch>
                <a:fillRect/>
              </a:stretch>
            </p:blipFill>
            <p:spPr>
              <a:xfrm>
                <a:off x="5006500" y="4739864"/>
                <a:ext cx="841320" cy="216000"/>
              </a:xfrm>
              <a:prstGeom prst="rect">
                <a:avLst/>
              </a:prstGeom>
            </p:spPr>
          </p:pic>
        </mc:Fallback>
      </mc:AlternateContent>
    </p:spTree>
    <p:extLst>
      <p:ext uri="{BB962C8B-B14F-4D97-AF65-F5344CB8AC3E}">
        <p14:creationId xmlns:p14="http://schemas.microsoft.com/office/powerpoint/2010/main" val="339929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usinessman holding sign">
            <a:extLst>
              <a:ext uri="{FF2B5EF4-FFF2-40B4-BE49-F238E27FC236}">
                <a16:creationId xmlns:a16="http://schemas.microsoft.com/office/drawing/2014/main" id="{0AE0DF5E-6A94-0814-20E5-87CAD6F9314E}"/>
              </a:ext>
            </a:extLst>
          </p:cNvPr>
          <p:cNvPicPr>
            <a:picLocks noChangeAspect="1"/>
          </p:cNvPicPr>
          <p:nvPr/>
        </p:nvPicPr>
        <p:blipFill>
          <a:blip r:embed="rId3"/>
          <a:stretch>
            <a:fillRect/>
          </a:stretch>
        </p:blipFill>
        <p:spPr>
          <a:xfrm>
            <a:off x="4964697" y="1067468"/>
            <a:ext cx="2262606" cy="5790532"/>
          </a:xfrm>
          <a:prstGeom prst="rect">
            <a:avLst/>
          </a:prstGeom>
        </p:spPr>
      </p:pic>
      <p:sp>
        <p:nvSpPr>
          <p:cNvPr id="7" name="Title 6">
            <a:extLst>
              <a:ext uri="{FF2B5EF4-FFF2-40B4-BE49-F238E27FC236}">
                <a16:creationId xmlns:a16="http://schemas.microsoft.com/office/drawing/2014/main" id="{43E11D74-FCB2-2389-2310-C13BA822BCFC}"/>
              </a:ext>
            </a:extLst>
          </p:cNvPr>
          <p:cNvSpPr>
            <a:spLocks noGrp="1"/>
          </p:cNvSpPr>
          <p:nvPr>
            <p:ph type="title"/>
          </p:nvPr>
        </p:nvSpPr>
        <p:spPr/>
        <p:txBody>
          <a:bodyPr/>
          <a:lstStyle/>
          <a:p>
            <a:r>
              <a:rPr lang="en-US" dirty="0"/>
              <a:t>Demo Time</a:t>
            </a:r>
          </a:p>
        </p:txBody>
      </p:sp>
      <p:sp>
        <p:nvSpPr>
          <p:cNvPr id="8" name="Content Placeholder 7">
            <a:extLst>
              <a:ext uri="{FF2B5EF4-FFF2-40B4-BE49-F238E27FC236}">
                <a16:creationId xmlns:a16="http://schemas.microsoft.com/office/drawing/2014/main" id="{2ABD3C0E-F181-E6D7-5B32-B353185A54A1}"/>
              </a:ext>
            </a:extLst>
          </p:cNvPr>
          <p:cNvSpPr>
            <a:spLocks noGrp="1"/>
          </p:cNvSpPr>
          <p:nvPr>
            <p:ph idx="1"/>
          </p:nvPr>
        </p:nvSpPr>
        <p:spPr/>
        <p:txBody>
          <a:bodyPr>
            <a:normAutofit/>
          </a:bodyPr>
          <a:lstStyle/>
          <a:p>
            <a:r>
              <a:rPr lang="en-US" sz="4000" dirty="0">
                <a:ln w="0"/>
                <a:solidFill>
                  <a:schemeClr val="accent1"/>
                </a:solidFill>
                <a:effectLst>
                  <a:outerShdw blurRad="38100" dist="25400" dir="5400000" algn="ctr" rotWithShape="0">
                    <a:srgbClr val="6E747A">
                      <a:alpha val="43000"/>
                    </a:srgbClr>
                  </a:outerShdw>
                </a:effectLst>
              </a:rPr>
              <a:t>Finally!</a:t>
            </a:r>
          </a:p>
          <a:p>
            <a:endParaRPr lang="en-US" sz="40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281774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FD7F7-DF86-1144-B194-DC7A27C5FF62}"/>
              </a:ext>
            </a:extLst>
          </p:cNvPr>
          <p:cNvSpPr>
            <a:spLocks noGrp="1"/>
          </p:cNvSpPr>
          <p:nvPr>
            <p:ph type="title"/>
          </p:nvPr>
        </p:nvSpPr>
        <p:spPr/>
        <p:txBody>
          <a:bodyPr/>
          <a:lstStyle/>
          <a:p>
            <a:r>
              <a:rPr lang="en-US" dirty="0"/>
              <a:t>Web APIs in .NET 6</a:t>
            </a:r>
          </a:p>
        </p:txBody>
      </p:sp>
      <p:sp>
        <p:nvSpPr>
          <p:cNvPr id="3" name="Text Placeholder 2">
            <a:extLst>
              <a:ext uri="{FF2B5EF4-FFF2-40B4-BE49-F238E27FC236}">
                <a16:creationId xmlns:a16="http://schemas.microsoft.com/office/drawing/2014/main" id="{C289C99E-87C9-B632-0D64-B21879F28CDF}"/>
              </a:ext>
            </a:extLst>
          </p:cNvPr>
          <p:cNvSpPr>
            <a:spLocks noGrp="1"/>
          </p:cNvSpPr>
          <p:nvPr>
            <p:ph type="body" idx="1"/>
          </p:nvPr>
        </p:nvSpPr>
        <p:spPr/>
        <p:txBody>
          <a:bodyPr/>
          <a:lstStyle/>
          <a:p>
            <a:r>
              <a:rPr lang="en-US" dirty="0"/>
              <a:t>ASP.NET Core supports creating web APIs using controllers or using minimal APIs.</a:t>
            </a:r>
          </a:p>
        </p:txBody>
      </p:sp>
    </p:spTree>
    <p:extLst>
      <p:ext uri="{BB962C8B-B14F-4D97-AF65-F5344CB8AC3E}">
        <p14:creationId xmlns:p14="http://schemas.microsoft.com/office/powerpoint/2010/main" val="1371851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FD7F7-DF86-1144-B194-DC7A27C5FF62}"/>
              </a:ext>
            </a:extLst>
          </p:cNvPr>
          <p:cNvSpPr>
            <a:spLocks noGrp="1"/>
          </p:cNvSpPr>
          <p:nvPr>
            <p:ph type="title"/>
          </p:nvPr>
        </p:nvSpPr>
        <p:spPr/>
        <p:txBody>
          <a:bodyPr/>
          <a:lstStyle/>
          <a:p>
            <a:r>
              <a:rPr lang="en-US" dirty="0"/>
              <a:t>Web APIs – Minimal APIs</a:t>
            </a:r>
          </a:p>
        </p:txBody>
      </p:sp>
      <p:sp>
        <p:nvSpPr>
          <p:cNvPr id="3" name="Text Placeholder 2">
            <a:extLst>
              <a:ext uri="{FF2B5EF4-FFF2-40B4-BE49-F238E27FC236}">
                <a16:creationId xmlns:a16="http://schemas.microsoft.com/office/drawing/2014/main" id="{C289C99E-87C9-B632-0D64-B21879F28CDF}"/>
              </a:ext>
            </a:extLst>
          </p:cNvPr>
          <p:cNvSpPr>
            <a:spLocks noGrp="1"/>
          </p:cNvSpPr>
          <p:nvPr>
            <p:ph type="body" idx="1"/>
          </p:nvPr>
        </p:nvSpPr>
        <p:spPr/>
        <p:txBody>
          <a:bodyPr/>
          <a:lstStyle/>
          <a:p>
            <a:r>
              <a:rPr lang="en-US" dirty="0"/>
              <a:t>Minimal APIs are a simplified approach for building fast HTTP APIs with ASP.NET Core. </a:t>
            </a:r>
          </a:p>
        </p:txBody>
      </p:sp>
    </p:spTree>
    <p:extLst>
      <p:ext uri="{BB962C8B-B14F-4D97-AF65-F5344CB8AC3E}">
        <p14:creationId xmlns:p14="http://schemas.microsoft.com/office/powerpoint/2010/main" val="12041192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F30BE8-97E2-9BB5-B71F-3B069C328277}"/>
              </a:ext>
            </a:extLst>
          </p:cNvPr>
          <p:cNvSpPr>
            <a:spLocks noGrp="1"/>
          </p:cNvSpPr>
          <p:nvPr>
            <p:ph type="title"/>
          </p:nvPr>
        </p:nvSpPr>
        <p:spPr/>
        <p:txBody>
          <a:bodyPr/>
          <a:lstStyle/>
          <a:p>
            <a:r>
              <a:rPr lang="en-US" dirty="0"/>
              <a:t>Minimalist API</a:t>
            </a:r>
          </a:p>
        </p:txBody>
      </p:sp>
      <p:pic>
        <p:nvPicPr>
          <p:cNvPr id="9" name="Content Placeholder 8" descr="ASP.NET Core Minimal API - Hello World">
            <a:extLst>
              <a:ext uri="{FF2B5EF4-FFF2-40B4-BE49-F238E27FC236}">
                <a16:creationId xmlns:a16="http://schemas.microsoft.com/office/drawing/2014/main" id="{F6BD08E3-C9A8-BE09-1015-577C64080E86}"/>
              </a:ext>
            </a:extLst>
          </p:cNvPr>
          <p:cNvPicPr>
            <a:picLocks noGrp="1" noChangeAspect="1"/>
          </p:cNvPicPr>
          <p:nvPr>
            <p:ph idx="1"/>
          </p:nvPr>
        </p:nvPicPr>
        <p:blipFill>
          <a:blip r:embed="rId2"/>
          <a:stretch>
            <a:fillRect/>
          </a:stretch>
        </p:blipFill>
        <p:spPr>
          <a:xfrm>
            <a:off x="1638870" y="1796255"/>
            <a:ext cx="9492680" cy="3070645"/>
          </a:xfrm>
        </p:spPr>
      </p:pic>
    </p:spTree>
    <p:extLst>
      <p:ext uri="{BB962C8B-B14F-4D97-AF65-F5344CB8AC3E}">
        <p14:creationId xmlns:p14="http://schemas.microsoft.com/office/powerpoint/2010/main" val="26540224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F4A87-E36F-6D57-D28F-1026E6FD4E7B}"/>
              </a:ext>
            </a:extLst>
          </p:cNvPr>
          <p:cNvSpPr>
            <a:spLocks noGrp="1"/>
          </p:cNvSpPr>
          <p:nvPr>
            <p:ph type="title"/>
          </p:nvPr>
        </p:nvSpPr>
        <p:spPr/>
        <p:txBody>
          <a:bodyPr/>
          <a:lstStyle/>
          <a:p>
            <a:r>
              <a:rPr lang="en-US" dirty="0"/>
              <a:t>Minimal APIs with More!</a:t>
            </a:r>
          </a:p>
        </p:txBody>
      </p:sp>
      <p:pic>
        <p:nvPicPr>
          <p:cNvPr id="5" name="Content Placeholder 4" descr="ASP.NET Core Minimal APIs with arguments">
            <a:extLst>
              <a:ext uri="{FF2B5EF4-FFF2-40B4-BE49-F238E27FC236}">
                <a16:creationId xmlns:a16="http://schemas.microsoft.com/office/drawing/2014/main" id="{6EB3F344-6812-0345-FD9F-5085ECD5B42E}"/>
              </a:ext>
            </a:extLst>
          </p:cNvPr>
          <p:cNvPicPr>
            <a:picLocks noGrp="1" noChangeAspect="1"/>
          </p:cNvPicPr>
          <p:nvPr>
            <p:ph idx="1"/>
          </p:nvPr>
        </p:nvPicPr>
        <p:blipFill>
          <a:blip r:embed="rId3"/>
          <a:stretch>
            <a:fillRect/>
          </a:stretch>
        </p:blipFill>
        <p:spPr>
          <a:xfrm>
            <a:off x="838200" y="2315245"/>
            <a:ext cx="10515600" cy="2638672"/>
          </a:xfrm>
        </p:spPr>
      </p:pic>
    </p:spTree>
    <p:extLst>
      <p:ext uri="{BB962C8B-B14F-4D97-AF65-F5344CB8AC3E}">
        <p14:creationId xmlns:p14="http://schemas.microsoft.com/office/powerpoint/2010/main" val="12587046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ream">
      <a:majorFont>
        <a:latin typeface="GothamUltra"/>
        <a:ea typeface=""/>
        <a:cs typeface=""/>
      </a:majorFont>
      <a:minorFont>
        <a:latin typeface="Electroliz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15573</TotalTime>
  <Words>7059</Words>
  <Application>Microsoft Office PowerPoint</Application>
  <PresentationFormat>Widescreen</PresentationFormat>
  <Paragraphs>937</Paragraphs>
  <Slides>119</Slides>
  <Notes>82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119</vt:i4>
      </vt:variant>
    </vt:vector>
  </HeadingPairs>
  <TitlesOfParts>
    <vt:vector size="132" baseType="lpstr">
      <vt:lpstr>游ゴシック</vt:lpstr>
      <vt:lpstr>Arial</vt:lpstr>
      <vt:lpstr>Calibri</vt:lpstr>
      <vt:lpstr>Century Gothic</vt:lpstr>
      <vt:lpstr>Electrolize</vt:lpstr>
      <vt:lpstr>fakt-web</vt:lpstr>
      <vt:lpstr>GothamUltra</vt:lpstr>
      <vt:lpstr>Hack Nerd Font</vt:lpstr>
      <vt:lpstr>Helvetica</vt:lpstr>
      <vt:lpstr>Segoe UI</vt:lpstr>
      <vt:lpstr>segoe-ui_semibold</vt:lpstr>
      <vt:lpstr>SFMono-Regular</vt:lpstr>
      <vt:lpstr>1_Office Theme</vt:lpstr>
      <vt:lpstr>PowerPoint Presentation</vt:lpstr>
      <vt:lpstr>About Joe Guadagno</vt:lpstr>
      <vt:lpstr>Agenda</vt:lpstr>
      <vt:lpstr>6 (or so) Features of .NET 6</vt:lpstr>
      <vt:lpstr>Agenda</vt:lpstr>
      <vt:lpstr>Unified Platform</vt:lpstr>
      <vt:lpstr>Unified Platform</vt:lpstr>
      <vt:lpstr>Targeting .NET 6</vt:lpstr>
      <vt:lpstr>Other Monikers</vt:lpstr>
      <vt:lpstr>C# 10</vt:lpstr>
      <vt:lpstr>Global Usings in Code</vt:lpstr>
      <vt:lpstr>Global Usings in csproj</vt:lpstr>
      <vt:lpstr>Implicit Usings</vt:lpstr>
      <vt:lpstr>Implicit Usings – Project Types</vt:lpstr>
      <vt:lpstr>Implicit Usings – Microsoft.NET.Sdk</vt:lpstr>
      <vt:lpstr>Implicit Usings – Microsoft.NET.Sdk.Web</vt:lpstr>
      <vt:lpstr>Implicit Usings – Microsoft.NET.Worker</vt:lpstr>
      <vt:lpstr>Implicit Usings – Microsoft.NET.WindowsDesktop</vt:lpstr>
      <vt:lpstr>File Scoped Namespaces</vt:lpstr>
      <vt:lpstr>Lambda Improvements</vt:lpstr>
      <vt:lpstr>Lambda Improvements</vt:lpstr>
      <vt:lpstr>Other Improvements</vt:lpstr>
      <vt:lpstr>ASP.NET</vt:lpstr>
      <vt:lpstr>Minimal APIs</vt:lpstr>
      <vt:lpstr>Other Improvements</vt:lpstr>
      <vt:lpstr>Windows Forms</vt:lpstr>
      <vt:lpstr>Accessibility Improvements</vt:lpstr>
      <vt:lpstr>Default Font</vt:lpstr>
      <vt:lpstr>Minimal App</vt:lpstr>
      <vt:lpstr>Other Window Forms Updates</vt:lpstr>
      <vt:lpstr>Performance Improvements</vt:lpstr>
      <vt:lpstr>File IO Improvements</vt:lpstr>
      <vt:lpstr>System.Text.Json Source Generators</vt:lpstr>
      <vt:lpstr>New APIs</vt:lpstr>
      <vt:lpstr>JSON APIs - Serialization</vt:lpstr>
      <vt:lpstr>JSON APIs - Serialization</vt:lpstr>
      <vt:lpstr>JSON APIs - Serialization</vt:lpstr>
      <vt:lpstr>JSON APIs - Serialization</vt:lpstr>
      <vt:lpstr>New APIs for the Web</vt:lpstr>
      <vt:lpstr>System.Linq</vt:lpstr>
      <vt:lpstr>Other Enhancements</vt:lpstr>
      <vt:lpstr>CLI Changes – Optional Workloads</vt:lpstr>
      <vt:lpstr>SDK Version Checking</vt:lpstr>
      <vt:lpstr>Other CLI Changes</vt:lpstr>
      <vt:lpstr>Roslyn Analyzers</vt:lpstr>
      <vt:lpstr>.NET Support Policy</vt:lpstr>
      <vt:lpstr>.NET Release Cadence</vt:lpstr>
      <vt:lpstr>.NET and .NET Core Release Lifecycle</vt:lpstr>
      <vt:lpstr>ASP.NET Core Fundamentals</vt:lpstr>
      <vt:lpstr>ASP.NET Core Fundamentals </vt:lpstr>
      <vt:lpstr>Program.cs</vt:lpstr>
      <vt:lpstr>Program.cs</vt:lpstr>
      <vt:lpstr>Program.cs – ASP.NET Core Web Application</vt:lpstr>
      <vt:lpstr>Dependency Injection</vt:lpstr>
      <vt:lpstr>Dependency Injection</vt:lpstr>
      <vt:lpstr>IPainter</vt:lpstr>
      <vt:lpstr>Painters</vt:lpstr>
      <vt:lpstr>Your Canvas</vt:lpstr>
      <vt:lpstr>Using IPainter in ASP.NET Core</vt:lpstr>
      <vt:lpstr>Service Lifetimes</vt:lpstr>
      <vt:lpstr>ASP.NET Core Middleware</vt:lpstr>
      <vt:lpstr>Middleware Pipeline</vt:lpstr>
      <vt:lpstr>Built In Middleware</vt:lpstr>
      <vt:lpstr>Middleware Pipeline Order</vt:lpstr>
      <vt:lpstr>Program.cs – ASP.NET Core Web Application</vt:lpstr>
      <vt:lpstr>ASP.NET Core - Host</vt:lpstr>
      <vt:lpstr>ASP.NET Core Host Types</vt:lpstr>
      <vt:lpstr>ASP.NET Core - Configuration</vt:lpstr>
      <vt:lpstr>Configuration Providers</vt:lpstr>
      <vt:lpstr>Default Configuration Provide Priority</vt:lpstr>
      <vt:lpstr>ASP.NET Core - Environments</vt:lpstr>
      <vt:lpstr>Environment Variables</vt:lpstr>
      <vt:lpstr>Built in Environment Names</vt:lpstr>
      <vt:lpstr>IsDevelopment() Extension Method Sample</vt:lpstr>
      <vt:lpstr>Environment Tag Helper</vt:lpstr>
      <vt:lpstr>ASP.NET Core - Logging</vt:lpstr>
      <vt:lpstr>Built-in Logging Providers</vt:lpstr>
      <vt:lpstr>Third-party Logging Providers</vt:lpstr>
      <vt:lpstr>Logging Usage</vt:lpstr>
      <vt:lpstr>Logger Levels</vt:lpstr>
      <vt:lpstr>Configure Logging Levels</vt:lpstr>
      <vt:lpstr>ASP.NET Core - Logging</vt:lpstr>
      <vt:lpstr>Routing Basics</vt:lpstr>
      <vt:lpstr>Routing Endpoints</vt:lpstr>
      <vt:lpstr>Route Template</vt:lpstr>
      <vt:lpstr>Route Template Examples</vt:lpstr>
      <vt:lpstr>Routing Constraints</vt:lpstr>
      <vt:lpstr>ASP.NET Core - Exceptions</vt:lpstr>
      <vt:lpstr>Exception Handler Page</vt:lpstr>
      <vt:lpstr>UseExceptionHandler(“/Error”)</vt:lpstr>
      <vt:lpstr>Web Applications in .NET 6</vt:lpstr>
      <vt:lpstr>ASP.NET Core – UI Options</vt:lpstr>
      <vt:lpstr>Model View Controller (MVC)</vt:lpstr>
      <vt:lpstr>Views</vt:lpstr>
      <vt:lpstr>Demo Time</vt:lpstr>
      <vt:lpstr>Web APIs in .NET 6</vt:lpstr>
      <vt:lpstr>Web APIs – Minimal APIs</vt:lpstr>
      <vt:lpstr>Minimalist API</vt:lpstr>
      <vt:lpstr>Minimal APIs with More!</vt:lpstr>
      <vt:lpstr>Web APIs - Controllers</vt:lpstr>
      <vt:lpstr>Demo Time</vt:lpstr>
      <vt:lpstr>CRUD &amp; Web Verbs</vt:lpstr>
      <vt:lpstr>TODO API</vt:lpstr>
      <vt:lpstr>TODO API Flow</vt:lpstr>
      <vt:lpstr>Demo Time</vt:lpstr>
      <vt:lpstr>Web APIs – Swagger/OpenAPI</vt:lpstr>
      <vt:lpstr>Swagger UI</vt:lpstr>
      <vt:lpstr>Documenting the Code</vt:lpstr>
      <vt:lpstr>Demo Time</vt:lpstr>
      <vt:lpstr>Hands On Lab</vt:lpstr>
      <vt:lpstr>The Application</vt:lpstr>
      <vt:lpstr>Our Domain</vt:lpstr>
      <vt:lpstr>Database Tables</vt:lpstr>
      <vt:lpstr>Workshop</vt:lpstr>
      <vt:lpstr>Debugging Tips &amp; Tricks</vt:lpstr>
      <vt:lpstr>Debugging Tips &amp; Tricks</vt:lpstr>
      <vt:lpstr>References</vt:lpstr>
      <vt:lpstr>Q &amp; A</vt:lpstr>
      <vt:lpstr>About Joe Guadagno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Happening with App, Application Insights</dc:title>
  <dc:creator>Joseph Guadagno</dc:creator>
  <cp:keywords>AppInsights</cp:keywords>
  <cp:lastModifiedBy>Joseph Guadagno</cp:lastModifiedBy>
  <cp:revision>54</cp:revision>
  <dcterms:created xsi:type="dcterms:W3CDTF">2017-02-21T03:50:30Z</dcterms:created>
  <dcterms:modified xsi:type="dcterms:W3CDTF">2023-07-24T12:44:47Z</dcterms:modified>
  <cp:category>Presentations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07724ff-9999-494f-b257-05dacc46ac87_Enabled">
    <vt:lpwstr>True</vt:lpwstr>
  </property>
  <property fmtid="{D5CDD505-2E9C-101B-9397-08002B2CF9AE}" pid="3" name="MSIP_Label_807724ff-9999-494f-b257-05dacc46ac87_Ref">
    <vt:lpwstr>https://api.informationprotection.azure.com/api/e58c8e81-abd8-48a8-929d-eb67611b83bd</vt:lpwstr>
  </property>
  <property fmtid="{D5CDD505-2E9C-101B-9397-08002B2CF9AE}" pid="4" name="MSIP_Label_807724ff-9999-494f-b257-05dacc46ac87_AssignedBy">
    <vt:lpwstr>joeguadagno@quickenloans.com</vt:lpwstr>
  </property>
  <property fmtid="{D5CDD505-2E9C-101B-9397-08002B2CF9AE}" pid="5" name="MSIP_Label_807724ff-9999-494f-b257-05dacc46ac87_DateCreated">
    <vt:lpwstr>2018-09-03T08:10:55.9052233-07:00</vt:lpwstr>
  </property>
  <property fmtid="{D5CDD505-2E9C-101B-9397-08002B2CF9AE}" pid="6" name="MSIP_Label_807724ff-9999-494f-b257-05dacc46ac87_Name">
    <vt:lpwstr>Wide Open</vt:lpwstr>
  </property>
  <property fmtid="{D5CDD505-2E9C-101B-9397-08002B2CF9AE}" pid="7" name="MSIP_Label_807724ff-9999-494f-b257-05dacc46ac87_Extended_MSFT_Method">
    <vt:lpwstr>Automatic</vt:lpwstr>
  </property>
  <property fmtid="{D5CDD505-2E9C-101B-9397-08002B2CF9AE}" pid="8" name="Sensitivity">
    <vt:lpwstr>Wide Open</vt:lpwstr>
  </property>
</Properties>
</file>